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0" r:id="rId5"/>
    <p:sldMasterId id="2147483685" r:id="rId6"/>
    <p:sldMasterId id="2147483676" r:id="rId7"/>
    <p:sldMasterId id="2147483688" r:id="rId8"/>
  </p:sldMasterIdLst>
  <p:notesMasterIdLst>
    <p:notesMasterId r:id="rId33"/>
  </p:notesMasterIdLst>
  <p:handoutMasterIdLst>
    <p:handoutMasterId r:id="rId34"/>
  </p:handoutMasterIdLst>
  <p:sldIdLst>
    <p:sldId id="306" r:id="rId9"/>
    <p:sldId id="340" r:id="rId10"/>
    <p:sldId id="343" r:id="rId11"/>
    <p:sldId id="400" r:id="rId12"/>
    <p:sldId id="344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85" r:id="rId21"/>
    <p:sldId id="393" r:id="rId22"/>
    <p:sldId id="394" r:id="rId23"/>
    <p:sldId id="395" r:id="rId24"/>
    <p:sldId id="396" r:id="rId25"/>
    <p:sldId id="397" r:id="rId26"/>
    <p:sldId id="353" r:id="rId27"/>
    <p:sldId id="398" r:id="rId28"/>
    <p:sldId id="399" r:id="rId29"/>
    <p:sldId id="381" r:id="rId30"/>
    <p:sldId id="384" r:id="rId31"/>
    <p:sldId id="307" r:id="rId32"/>
  </p:sldIdLst>
  <p:sldSz cx="20104100" cy="11315700"/>
  <p:notesSz cx="20104100" cy="11315700"/>
  <p:embeddedFontLst>
    <p:embeddedFont>
      <p:font typeface="Albert Sans" panose="020B0604020202020204" charset="0"/>
      <p:regular r:id="rId35"/>
      <p:bold r:id="rId36"/>
      <p:italic r:id="rId37"/>
      <p:boldItalic r:id="rId38"/>
    </p:embeddedFont>
    <p:embeddedFont>
      <p:font typeface="Albert Sans Black" panose="020B0604020202020204" charset="0"/>
      <p:bold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layfair Display" pitchFamily="2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italic r:id="rId5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 userDrawn="1">
          <p15:clr>
            <a:srgbClr val="A4A3A4"/>
          </p15:clr>
        </p15:guide>
        <p15:guide id="2" pos="7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564" userDrawn="1">
          <p15:clr>
            <a:srgbClr val="A4A3A4"/>
          </p15:clr>
        </p15:guide>
        <p15:guide id="2" pos="633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0A5"/>
    <a:srgbClr val="C00000"/>
    <a:srgbClr val="435DD0"/>
    <a:srgbClr val="8D9DE3"/>
    <a:srgbClr val="FFDC6D"/>
    <a:srgbClr val="D8D8D8"/>
    <a:srgbClr val="FFC000"/>
    <a:srgbClr val="FFBA08"/>
    <a:srgbClr val="BFBFBF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38270-82F3-CFE9-53E6-5BE98C9F96DB}" v="664" dt="2022-09-20T22:46:19.508"/>
    <p1510:client id="{41752D3B-0B35-0FB1-DD5F-43D27B3739F2}" v="1116" dt="2022-09-22T22:45:22.825"/>
    <p1510:client id="{6F49168E-79EA-076A-E22F-818A64700BE9}" v="208" dt="2022-09-20T17:56:42.841"/>
    <p1510:client id="{8F0BAEAD-9384-BF4F-69E7-E3D5054DCBE8}" v="36" dt="2022-09-23T15:15:16.974"/>
    <p1510:client id="{8FB2BB75-C384-8EE9-6190-227941EA11FF}" v="729" dt="2022-09-21T21:50:38.900"/>
    <p1510:client id="{93B6D7BD-F5B9-5207-DAD8-82BC001E257E}" v="1059" dt="2022-11-17T12:59:33.559"/>
    <p1510:client id="{9AD36070-6AD4-0161-2452-DEC1A696F655}" v="10" dt="2022-09-26T09:53:49.093"/>
    <p1510:client id="{B209919C-F5FD-635E-3357-BC6FC6B15E37}" v="79" dt="2022-09-25T22:42:06.134"/>
    <p1510:client id="{BD56719F-7382-46DD-BBE3-DB5DF2126233}" v="7" dt="2022-09-05T13:50:10.989"/>
    <p1510:client id="{E1E01548-5B9E-5470-6D4B-DCE2748999E3}" v="2" dt="2022-09-27T08:56:13.43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4095" autoAdjust="0"/>
  </p:normalViewPr>
  <p:slideViewPr>
    <p:cSldViewPr>
      <p:cViewPr varScale="1">
        <p:scale>
          <a:sx n="47" d="100"/>
          <a:sy n="47" d="100"/>
        </p:scale>
        <p:origin x="518" y="91"/>
      </p:cViewPr>
      <p:guideLst>
        <p:guide orient="horz" pos="2892"/>
        <p:guide pos="7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485" y="29"/>
      </p:cViewPr>
      <p:guideLst>
        <p:guide orient="horz" pos="3564"/>
        <p:guide pos="63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5.fntdata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2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Gadecki" userId="S::damian.gadecki@vm.pl::e00fdc9f-387e-4356-b840-37b5aa12073b" providerId="AD" clId="Web-{93B6D7BD-F5B9-5207-DAD8-82BC001E257E}"/>
    <pc:docChg chg="addSld delSld modSld sldOrd">
      <pc:chgData name="Damian Gadecki" userId="S::damian.gadecki@vm.pl::e00fdc9f-387e-4356-b840-37b5aa12073b" providerId="AD" clId="Web-{93B6D7BD-F5B9-5207-DAD8-82BC001E257E}" dt="2022-11-17T12:59:33.559" v="1028"/>
      <pc:docMkLst>
        <pc:docMk/>
      </pc:docMkLst>
      <pc:sldChg chg="modSp">
        <pc:chgData name="Damian Gadecki" userId="S::damian.gadecki@vm.pl::e00fdc9f-387e-4356-b840-37b5aa12073b" providerId="AD" clId="Web-{93B6D7BD-F5B9-5207-DAD8-82BC001E257E}" dt="2022-11-17T12:58:50.339" v="1025" actId="20577"/>
        <pc:sldMkLst>
          <pc:docMk/>
          <pc:sldMk cId="2408120338" sldId="306"/>
        </pc:sldMkLst>
        <pc:spChg chg="mod">
          <ac:chgData name="Damian Gadecki" userId="S::damian.gadecki@vm.pl::e00fdc9f-387e-4356-b840-37b5aa12073b" providerId="AD" clId="Web-{93B6D7BD-F5B9-5207-DAD8-82BC001E257E}" dt="2022-11-17T12:58:50.339" v="1025" actId="20577"/>
          <ac:spMkLst>
            <pc:docMk/>
            <pc:sldMk cId="2408120338" sldId="306"/>
            <ac:spMk id="3" creationId="{706E71C2-A654-E13B-795F-35A8E8F5C716}"/>
          </ac:spMkLst>
        </pc:spChg>
      </pc:sldChg>
      <pc:sldChg chg="addSp delSp modSp">
        <pc:chgData name="Damian Gadecki" userId="S::damian.gadecki@vm.pl::e00fdc9f-387e-4356-b840-37b5aa12073b" providerId="AD" clId="Web-{93B6D7BD-F5B9-5207-DAD8-82BC001E257E}" dt="2022-11-17T12:59:33.559" v="1028"/>
        <pc:sldMkLst>
          <pc:docMk/>
          <pc:sldMk cId="2669947240" sldId="343"/>
        </pc:sldMkLst>
        <pc:spChg chg="mod">
          <ac:chgData name="Damian Gadecki" userId="S::damian.gadecki@vm.pl::e00fdc9f-387e-4356-b840-37b5aa12073b" providerId="AD" clId="Web-{93B6D7BD-F5B9-5207-DAD8-82BC001E257E}" dt="2022-11-17T08:43:57.865" v="31" actId="20577"/>
          <ac:spMkLst>
            <pc:docMk/>
            <pc:sldMk cId="2669947240" sldId="343"/>
            <ac:spMk id="2" creationId="{6429C1A3-02E3-FF49-4FC0-F1458F917112}"/>
          </ac:spMkLst>
        </pc:spChg>
        <pc:spChg chg="add del mod">
          <ac:chgData name="Damian Gadecki" userId="S::damian.gadecki@vm.pl::e00fdc9f-387e-4356-b840-37b5aa12073b" providerId="AD" clId="Web-{93B6D7BD-F5B9-5207-DAD8-82BC001E257E}" dt="2022-11-17T12:59:33.559" v="1028"/>
          <ac:spMkLst>
            <pc:docMk/>
            <pc:sldMk cId="2669947240" sldId="343"/>
            <ac:spMk id="4" creationId="{67B8DA9B-CBA8-450E-1E2A-A9DA63E422D0}"/>
          </ac:spMkLst>
        </pc:spChg>
      </pc:sldChg>
      <pc:sldChg chg="modSp ord">
        <pc:chgData name="Damian Gadecki" userId="S::damian.gadecki@vm.pl::e00fdc9f-387e-4356-b840-37b5aa12073b" providerId="AD" clId="Web-{93B6D7BD-F5B9-5207-DAD8-82BC001E257E}" dt="2022-11-17T09:20:41.753" v="825" actId="20577"/>
        <pc:sldMkLst>
          <pc:docMk/>
          <pc:sldMk cId="3406678770" sldId="344"/>
        </pc:sldMkLst>
        <pc:spChg chg="mod">
          <ac:chgData name="Damian Gadecki" userId="S::damian.gadecki@vm.pl::e00fdc9f-387e-4356-b840-37b5aa12073b" providerId="AD" clId="Web-{93B6D7BD-F5B9-5207-DAD8-82BC001E257E}" dt="2022-11-17T09:14:34.478" v="243" actId="20577"/>
          <ac:spMkLst>
            <pc:docMk/>
            <pc:sldMk cId="3406678770" sldId="344"/>
            <ac:spMk id="2" creationId="{6429C1A3-02E3-FF49-4FC0-F1458F917112}"/>
          </ac:spMkLst>
        </pc:spChg>
        <pc:spChg chg="mod">
          <ac:chgData name="Damian Gadecki" userId="S::damian.gadecki@vm.pl::e00fdc9f-387e-4356-b840-37b5aa12073b" providerId="AD" clId="Web-{93B6D7BD-F5B9-5207-DAD8-82BC001E257E}" dt="2022-11-17T09:20:41.753" v="825" actId="20577"/>
          <ac:spMkLst>
            <pc:docMk/>
            <pc:sldMk cId="3406678770" sldId="344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9:17:34.202" v="527"/>
        <pc:sldMkLst>
          <pc:docMk/>
          <pc:sldMk cId="676105143" sldId="346"/>
        </pc:sldMkLst>
      </pc:sldChg>
      <pc:sldChg chg="del">
        <pc:chgData name="Damian Gadecki" userId="S::damian.gadecki@vm.pl::e00fdc9f-387e-4356-b840-37b5aa12073b" providerId="AD" clId="Web-{93B6D7BD-F5B9-5207-DAD8-82BC001E257E}" dt="2022-11-17T08:42:50.458" v="28"/>
        <pc:sldMkLst>
          <pc:docMk/>
          <pc:sldMk cId="3435518361" sldId="348"/>
        </pc:sldMkLst>
      </pc:sldChg>
      <pc:sldChg chg="del">
        <pc:chgData name="Damian Gadecki" userId="S::damian.gadecki@vm.pl::e00fdc9f-387e-4356-b840-37b5aa12073b" providerId="AD" clId="Web-{93B6D7BD-F5B9-5207-DAD8-82BC001E257E}" dt="2022-11-17T08:42:50.458" v="27"/>
        <pc:sldMkLst>
          <pc:docMk/>
          <pc:sldMk cId="534672924" sldId="349"/>
        </pc:sldMkLst>
      </pc:sldChg>
      <pc:sldChg chg="del">
        <pc:chgData name="Damian Gadecki" userId="S::damian.gadecki@vm.pl::e00fdc9f-387e-4356-b840-37b5aa12073b" providerId="AD" clId="Web-{93B6D7BD-F5B9-5207-DAD8-82BC001E257E}" dt="2022-11-17T08:42:50.458" v="26"/>
        <pc:sldMkLst>
          <pc:docMk/>
          <pc:sldMk cId="3999371046" sldId="350"/>
        </pc:sldMkLst>
      </pc:sldChg>
      <pc:sldChg chg="addSp modSp">
        <pc:chgData name="Damian Gadecki" userId="S::damian.gadecki@vm.pl::e00fdc9f-387e-4356-b840-37b5aa12073b" providerId="AD" clId="Web-{93B6D7BD-F5B9-5207-DAD8-82BC001E257E}" dt="2022-11-17T09:25:05.150" v="917" actId="1076"/>
        <pc:sldMkLst>
          <pc:docMk/>
          <pc:sldMk cId="3896410084" sldId="353"/>
        </pc:sldMkLst>
        <pc:spChg chg="mod">
          <ac:chgData name="Damian Gadecki" userId="S::damian.gadecki@vm.pl::e00fdc9f-387e-4356-b840-37b5aa12073b" providerId="AD" clId="Web-{93B6D7BD-F5B9-5207-DAD8-82BC001E257E}" dt="2022-11-17T09:23:03.647" v="877" actId="14100"/>
          <ac:spMkLst>
            <pc:docMk/>
            <pc:sldMk cId="3896410084" sldId="353"/>
            <ac:spMk id="2" creationId="{6429C1A3-02E3-FF49-4FC0-F1458F917112}"/>
          </ac:spMkLst>
        </pc:spChg>
        <pc:spChg chg="add mod">
          <ac:chgData name="Damian Gadecki" userId="S::damian.gadecki@vm.pl::e00fdc9f-387e-4356-b840-37b5aa12073b" providerId="AD" clId="Web-{93B6D7BD-F5B9-5207-DAD8-82BC001E257E}" dt="2022-11-17T09:25:01.291" v="916" actId="20577"/>
          <ac:spMkLst>
            <pc:docMk/>
            <pc:sldMk cId="3896410084" sldId="353"/>
            <ac:spMk id="5" creationId="{89E7D2D0-5B09-3391-D2DA-A3B0B57C204F}"/>
          </ac:spMkLst>
        </pc:spChg>
        <pc:picChg chg="add mod">
          <ac:chgData name="Damian Gadecki" userId="S::damian.gadecki@vm.pl::e00fdc9f-387e-4356-b840-37b5aa12073b" providerId="AD" clId="Web-{93B6D7BD-F5B9-5207-DAD8-82BC001E257E}" dt="2022-11-17T09:25:05.150" v="917" actId="1076"/>
          <ac:picMkLst>
            <pc:docMk/>
            <pc:sldMk cId="3896410084" sldId="353"/>
            <ac:picMk id="3" creationId="{D0F85580-11DE-598A-C2EC-29D2C2B343FE}"/>
          </ac:picMkLst>
        </pc:picChg>
        <pc:picChg chg="add mod">
          <ac:chgData name="Damian Gadecki" userId="S::damian.gadecki@vm.pl::e00fdc9f-387e-4356-b840-37b5aa12073b" providerId="AD" clId="Web-{93B6D7BD-F5B9-5207-DAD8-82BC001E257E}" dt="2022-11-17T09:23:11.069" v="880" actId="14100"/>
          <ac:picMkLst>
            <pc:docMk/>
            <pc:sldMk cId="3896410084" sldId="353"/>
            <ac:picMk id="4" creationId="{F4A05DA2-E064-D139-06DD-C452B34E02D1}"/>
          </ac:picMkLst>
        </pc:picChg>
      </pc:sldChg>
      <pc:sldChg chg="del">
        <pc:chgData name="Damian Gadecki" userId="S::damian.gadecki@vm.pl::e00fdc9f-387e-4356-b840-37b5aa12073b" providerId="AD" clId="Web-{93B6D7BD-F5B9-5207-DAD8-82BC001E257E}" dt="2022-11-17T08:42:45.129" v="25"/>
        <pc:sldMkLst>
          <pc:docMk/>
          <pc:sldMk cId="2021154929" sldId="354"/>
        </pc:sldMkLst>
      </pc:sldChg>
      <pc:sldChg chg="del">
        <pc:chgData name="Damian Gadecki" userId="S::damian.gadecki@vm.pl::e00fdc9f-387e-4356-b840-37b5aa12073b" providerId="AD" clId="Web-{93B6D7BD-F5B9-5207-DAD8-82BC001E257E}" dt="2022-11-17T08:42:45.129" v="24"/>
        <pc:sldMkLst>
          <pc:docMk/>
          <pc:sldMk cId="1040128831" sldId="356"/>
        </pc:sldMkLst>
      </pc:sldChg>
      <pc:sldChg chg="del">
        <pc:chgData name="Damian Gadecki" userId="S::damian.gadecki@vm.pl::e00fdc9f-387e-4356-b840-37b5aa12073b" providerId="AD" clId="Web-{93B6D7BD-F5B9-5207-DAD8-82BC001E257E}" dt="2022-11-17T08:42:19.738" v="21"/>
        <pc:sldMkLst>
          <pc:docMk/>
          <pc:sldMk cId="2862834173" sldId="359"/>
        </pc:sldMkLst>
      </pc:sldChg>
      <pc:sldChg chg="del">
        <pc:chgData name="Damian Gadecki" userId="S::damian.gadecki@vm.pl::e00fdc9f-387e-4356-b840-37b5aa12073b" providerId="AD" clId="Web-{93B6D7BD-F5B9-5207-DAD8-82BC001E257E}" dt="2022-11-17T08:42:19.707" v="20"/>
        <pc:sldMkLst>
          <pc:docMk/>
          <pc:sldMk cId="2517139041" sldId="360"/>
        </pc:sldMkLst>
      </pc:sldChg>
      <pc:sldChg chg="del">
        <pc:chgData name="Damian Gadecki" userId="S::damian.gadecki@vm.pl::e00fdc9f-387e-4356-b840-37b5aa12073b" providerId="AD" clId="Web-{93B6D7BD-F5B9-5207-DAD8-82BC001E257E}" dt="2022-11-17T08:42:19.691" v="19"/>
        <pc:sldMkLst>
          <pc:docMk/>
          <pc:sldMk cId="434169895" sldId="361"/>
        </pc:sldMkLst>
      </pc:sldChg>
      <pc:sldChg chg="del">
        <pc:chgData name="Damian Gadecki" userId="S::damian.gadecki@vm.pl::e00fdc9f-387e-4356-b840-37b5aa12073b" providerId="AD" clId="Web-{93B6D7BD-F5B9-5207-DAD8-82BC001E257E}" dt="2022-11-17T08:42:19.660" v="18"/>
        <pc:sldMkLst>
          <pc:docMk/>
          <pc:sldMk cId="604261726" sldId="362"/>
        </pc:sldMkLst>
      </pc:sldChg>
      <pc:sldChg chg="del">
        <pc:chgData name="Damian Gadecki" userId="S::damian.gadecki@vm.pl::e00fdc9f-387e-4356-b840-37b5aa12073b" providerId="AD" clId="Web-{93B6D7BD-F5B9-5207-DAD8-82BC001E257E}" dt="2022-11-17T08:42:19.629" v="17"/>
        <pc:sldMkLst>
          <pc:docMk/>
          <pc:sldMk cId="3015621414" sldId="364"/>
        </pc:sldMkLst>
      </pc:sldChg>
      <pc:sldChg chg="del">
        <pc:chgData name="Damian Gadecki" userId="S::damian.gadecki@vm.pl::e00fdc9f-387e-4356-b840-37b5aa12073b" providerId="AD" clId="Web-{93B6D7BD-F5B9-5207-DAD8-82BC001E257E}" dt="2022-11-17T08:42:19.504" v="15"/>
        <pc:sldMkLst>
          <pc:docMk/>
          <pc:sldMk cId="2539002236" sldId="368"/>
        </pc:sldMkLst>
      </pc:sldChg>
      <pc:sldChg chg="del">
        <pc:chgData name="Damian Gadecki" userId="S::damian.gadecki@vm.pl::e00fdc9f-387e-4356-b840-37b5aa12073b" providerId="AD" clId="Web-{93B6D7BD-F5B9-5207-DAD8-82BC001E257E}" dt="2022-11-17T08:42:19.597" v="16"/>
        <pc:sldMkLst>
          <pc:docMk/>
          <pc:sldMk cId="2983805142" sldId="369"/>
        </pc:sldMkLst>
      </pc:sldChg>
      <pc:sldChg chg="del">
        <pc:chgData name="Damian Gadecki" userId="S::damian.gadecki@vm.pl::e00fdc9f-387e-4356-b840-37b5aa12073b" providerId="AD" clId="Web-{93B6D7BD-F5B9-5207-DAD8-82BC001E257E}" dt="2022-11-17T08:42:19.410" v="14"/>
        <pc:sldMkLst>
          <pc:docMk/>
          <pc:sldMk cId="2391630592" sldId="370"/>
        </pc:sldMkLst>
      </pc:sldChg>
      <pc:sldChg chg="del">
        <pc:chgData name="Damian Gadecki" userId="S::damian.gadecki@vm.pl::e00fdc9f-387e-4356-b840-37b5aa12073b" providerId="AD" clId="Web-{93B6D7BD-F5B9-5207-DAD8-82BC001E257E}" dt="2022-11-17T08:42:19.238" v="13"/>
        <pc:sldMkLst>
          <pc:docMk/>
          <pc:sldMk cId="3085183453" sldId="371"/>
        </pc:sldMkLst>
      </pc:sldChg>
      <pc:sldChg chg="del">
        <pc:chgData name="Damian Gadecki" userId="S::damian.gadecki@vm.pl::e00fdc9f-387e-4356-b840-37b5aa12073b" providerId="AD" clId="Web-{93B6D7BD-F5B9-5207-DAD8-82BC001E257E}" dt="2022-11-17T08:42:19.160" v="12"/>
        <pc:sldMkLst>
          <pc:docMk/>
          <pc:sldMk cId="4263365553" sldId="372"/>
        </pc:sldMkLst>
      </pc:sldChg>
      <pc:sldChg chg="del">
        <pc:chgData name="Damian Gadecki" userId="S::damian.gadecki@vm.pl::e00fdc9f-387e-4356-b840-37b5aa12073b" providerId="AD" clId="Web-{93B6D7BD-F5B9-5207-DAD8-82BC001E257E}" dt="2022-11-17T08:42:19.066" v="11"/>
        <pc:sldMkLst>
          <pc:docMk/>
          <pc:sldMk cId="4171370628" sldId="373"/>
        </pc:sldMkLst>
      </pc:sldChg>
      <pc:sldChg chg="del">
        <pc:chgData name="Damian Gadecki" userId="S::damian.gadecki@vm.pl::e00fdc9f-387e-4356-b840-37b5aa12073b" providerId="AD" clId="Web-{93B6D7BD-F5B9-5207-DAD8-82BC001E257E}" dt="2022-11-17T08:42:18.972" v="10"/>
        <pc:sldMkLst>
          <pc:docMk/>
          <pc:sldMk cId="3524448431" sldId="374"/>
        </pc:sldMkLst>
      </pc:sldChg>
      <pc:sldChg chg="del">
        <pc:chgData name="Damian Gadecki" userId="S::damian.gadecki@vm.pl::e00fdc9f-387e-4356-b840-37b5aa12073b" providerId="AD" clId="Web-{93B6D7BD-F5B9-5207-DAD8-82BC001E257E}" dt="2022-11-17T08:42:18.894" v="9"/>
        <pc:sldMkLst>
          <pc:docMk/>
          <pc:sldMk cId="2826425365" sldId="375"/>
        </pc:sldMkLst>
      </pc:sldChg>
      <pc:sldChg chg="del">
        <pc:chgData name="Damian Gadecki" userId="S::damian.gadecki@vm.pl::e00fdc9f-387e-4356-b840-37b5aa12073b" providerId="AD" clId="Web-{93B6D7BD-F5B9-5207-DAD8-82BC001E257E}" dt="2022-11-17T08:42:05.847" v="8"/>
        <pc:sldMkLst>
          <pc:docMk/>
          <pc:sldMk cId="379464992" sldId="376"/>
        </pc:sldMkLst>
      </pc:sldChg>
      <pc:sldChg chg="add del">
        <pc:chgData name="Damian Gadecki" userId="S::damian.gadecki@vm.pl::e00fdc9f-387e-4356-b840-37b5aa12073b" providerId="AD" clId="Web-{93B6D7BD-F5B9-5207-DAD8-82BC001E257E}" dt="2022-11-17T09:37:43.700" v="1008"/>
        <pc:sldMkLst>
          <pc:docMk/>
          <pc:sldMk cId="2266726564" sldId="378"/>
        </pc:sldMkLst>
      </pc:sldChg>
      <pc:sldChg chg="del">
        <pc:chgData name="Damian Gadecki" userId="S::damian.gadecki@vm.pl::e00fdc9f-387e-4356-b840-37b5aa12073b" providerId="AD" clId="Web-{93B6D7BD-F5B9-5207-DAD8-82BC001E257E}" dt="2022-11-17T08:42:00.456" v="7"/>
        <pc:sldMkLst>
          <pc:docMk/>
          <pc:sldMk cId="1912209699" sldId="379"/>
        </pc:sldMkLst>
      </pc:sldChg>
      <pc:sldChg chg="modSp add ord replId">
        <pc:chgData name="Damian Gadecki" userId="S::damian.gadecki@vm.pl::e00fdc9f-387e-4356-b840-37b5aa12073b" providerId="AD" clId="Web-{93B6D7BD-F5B9-5207-DAD8-82BC001E257E}" dt="2022-11-17T09:21:39.254" v="852" actId="20577"/>
        <pc:sldMkLst>
          <pc:docMk/>
          <pc:sldMk cId="3122780537" sldId="385"/>
        </pc:sldMkLst>
        <pc:spChg chg="mod">
          <ac:chgData name="Damian Gadecki" userId="S::damian.gadecki@vm.pl::e00fdc9f-387e-4356-b840-37b5aa12073b" providerId="AD" clId="Web-{93B6D7BD-F5B9-5207-DAD8-82BC001E257E}" dt="2022-11-17T09:18:02.359" v="538" actId="20577"/>
          <ac:spMkLst>
            <pc:docMk/>
            <pc:sldMk cId="3122780537" sldId="385"/>
            <ac:spMk id="2" creationId="{6429C1A3-02E3-FF49-4FC0-F1458F917112}"/>
          </ac:spMkLst>
        </pc:spChg>
        <pc:spChg chg="mod">
          <ac:chgData name="Damian Gadecki" userId="S::damian.gadecki@vm.pl::e00fdc9f-387e-4356-b840-37b5aa12073b" providerId="AD" clId="Web-{93B6D7BD-F5B9-5207-DAD8-82BC001E257E}" dt="2022-11-17T09:21:39.254" v="852" actId="20577"/>
          <ac:spMkLst>
            <pc:docMk/>
            <pc:sldMk cId="3122780537" sldId="385"/>
            <ac:spMk id="4" creationId="{63A2E2FC-A827-4A39-58F2-3DA8EF387220}"/>
          </ac:spMkLst>
        </pc:spChg>
      </pc:sldChg>
      <pc:sldChg chg="modSp add replId">
        <pc:chgData name="Damian Gadecki" userId="S::damian.gadecki@vm.pl::e00fdc9f-387e-4356-b840-37b5aa12073b" providerId="AD" clId="Web-{93B6D7BD-F5B9-5207-DAD8-82BC001E257E}" dt="2022-11-17T09:20:46.909" v="827" actId="20577"/>
        <pc:sldMkLst>
          <pc:docMk/>
          <pc:sldMk cId="3499277783" sldId="386"/>
        </pc:sldMkLst>
        <pc:spChg chg="mod">
          <ac:chgData name="Damian Gadecki" userId="S::damian.gadecki@vm.pl::e00fdc9f-387e-4356-b840-37b5aa12073b" providerId="AD" clId="Web-{93B6D7BD-F5B9-5207-DAD8-82BC001E257E}" dt="2022-11-17T09:20:46.909" v="827" actId="20577"/>
          <ac:spMkLst>
            <pc:docMk/>
            <pc:sldMk cId="3499277783" sldId="386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1:41.159" v="0"/>
        <pc:sldMkLst>
          <pc:docMk/>
          <pc:sldMk cId="4010020195" sldId="386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0:51.519" v="829" actId="20577"/>
        <pc:sldMkLst>
          <pc:docMk/>
          <pc:sldMk cId="138776753" sldId="387"/>
        </pc:sldMkLst>
        <pc:spChg chg="mod">
          <ac:chgData name="Damian Gadecki" userId="S::damian.gadecki@vm.pl::e00fdc9f-387e-4356-b840-37b5aa12073b" providerId="AD" clId="Web-{93B6D7BD-F5B9-5207-DAD8-82BC001E257E}" dt="2022-11-17T09:20:51.519" v="829" actId="20577"/>
          <ac:spMkLst>
            <pc:docMk/>
            <pc:sldMk cId="138776753" sldId="387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1:45.331" v="1"/>
        <pc:sldMkLst>
          <pc:docMk/>
          <pc:sldMk cId="2756567913" sldId="387"/>
        </pc:sldMkLst>
      </pc:sldChg>
      <pc:sldChg chg="del">
        <pc:chgData name="Damian Gadecki" userId="S::damian.gadecki@vm.pl::e00fdc9f-387e-4356-b840-37b5aa12073b" providerId="AD" clId="Web-{93B6D7BD-F5B9-5207-DAD8-82BC001E257E}" dt="2022-11-17T08:41:46.784" v="2"/>
        <pc:sldMkLst>
          <pc:docMk/>
          <pc:sldMk cId="2598978789" sldId="388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0:57.488" v="832" actId="20577"/>
        <pc:sldMkLst>
          <pc:docMk/>
          <pc:sldMk cId="3923089596" sldId="388"/>
        </pc:sldMkLst>
        <pc:spChg chg="mod">
          <ac:chgData name="Damian Gadecki" userId="S::damian.gadecki@vm.pl::e00fdc9f-387e-4356-b840-37b5aa12073b" providerId="AD" clId="Web-{93B6D7BD-F5B9-5207-DAD8-82BC001E257E}" dt="2022-11-17T09:20:57.488" v="832" actId="20577"/>
          <ac:spMkLst>
            <pc:docMk/>
            <pc:sldMk cId="3923089596" sldId="388"/>
            <ac:spMk id="4" creationId="{63A2E2FC-A827-4A39-58F2-3DA8EF387220}"/>
          </ac:spMkLst>
        </pc:spChg>
      </pc:sldChg>
      <pc:sldChg chg="modSp add replId">
        <pc:chgData name="Damian Gadecki" userId="S::damian.gadecki@vm.pl::e00fdc9f-387e-4356-b840-37b5aa12073b" providerId="AD" clId="Web-{93B6D7BD-F5B9-5207-DAD8-82BC001E257E}" dt="2022-11-17T09:21:04.222" v="837" actId="20577"/>
        <pc:sldMkLst>
          <pc:docMk/>
          <pc:sldMk cId="1903088093" sldId="389"/>
        </pc:sldMkLst>
        <pc:spChg chg="mod">
          <ac:chgData name="Damian Gadecki" userId="S::damian.gadecki@vm.pl::e00fdc9f-387e-4356-b840-37b5aa12073b" providerId="AD" clId="Web-{93B6D7BD-F5B9-5207-DAD8-82BC001E257E}" dt="2022-11-17T09:21:04.222" v="837" actId="20577"/>
          <ac:spMkLst>
            <pc:docMk/>
            <pc:sldMk cId="1903088093" sldId="389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1:48.206" v="3"/>
        <pc:sldMkLst>
          <pc:docMk/>
          <pc:sldMk cId="3260512636" sldId="389"/>
        </pc:sldMkLst>
      </pc:sldChg>
      <pc:sldChg chg="del">
        <pc:chgData name="Damian Gadecki" userId="S::damian.gadecki@vm.pl::e00fdc9f-387e-4356-b840-37b5aa12073b" providerId="AD" clId="Web-{93B6D7BD-F5B9-5207-DAD8-82BC001E257E}" dt="2022-11-17T08:41:49.691" v="4"/>
        <pc:sldMkLst>
          <pc:docMk/>
          <pc:sldMk cId="1635700069" sldId="390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1:10.410" v="841" actId="20577"/>
        <pc:sldMkLst>
          <pc:docMk/>
          <pc:sldMk cId="3342730105" sldId="390"/>
        </pc:sldMkLst>
        <pc:spChg chg="mod">
          <ac:chgData name="Damian Gadecki" userId="S::damian.gadecki@vm.pl::e00fdc9f-387e-4356-b840-37b5aa12073b" providerId="AD" clId="Web-{93B6D7BD-F5B9-5207-DAD8-82BC001E257E}" dt="2022-11-17T09:21:10.410" v="841" actId="20577"/>
          <ac:spMkLst>
            <pc:docMk/>
            <pc:sldMk cId="3342730105" sldId="390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1:50.612" v="5"/>
        <pc:sldMkLst>
          <pc:docMk/>
          <pc:sldMk cId="1185636358" sldId="391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1:14.113" v="842" actId="20577"/>
        <pc:sldMkLst>
          <pc:docMk/>
          <pc:sldMk cId="4040551605" sldId="391"/>
        </pc:sldMkLst>
        <pc:spChg chg="mod">
          <ac:chgData name="Damian Gadecki" userId="S::damian.gadecki@vm.pl::e00fdc9f-387e-4356-b840-37b5aa12073b" providerId="AD" clId="Web-{93B6D7BD-F5B9-5207-DAD8-82BC001E257E}" dt="2022-11-17T09:21:14.113" v="842" actId="20577"/>
          <ac:spMkLst>
            <pc:docMk/>
            <pc:sldMk cId="4040551605" sldId="391"/>
            <ac:spMk id="4" creationId="{63A2E2FC-A827-4A39-58F2-3DA8EF387220}"/>
          </ac:spMkLst>
        </pc:spChg>
      </pc:sldChg>
      <pc:sldChg chg="add replId">
        <pc:chgData name="Damian Gadecki" userId="S::damian.gadecki@vm.pl::e00fdc9f-387e-4356-b840-37b5aa12073b" providerId="AD" clId="Web-{93B6D7BD-F5B9-5207-DAD8-82BC001E257E}" dt="2022-11-17T09:20:36.706" v="821"/>
        <pc:sldMkLst>
          <pc:docMk/>
          <pc:sldMk cId="1061445802" sldId="392"/>
        </pc:sldMkLst>
      </pc:sldChg>
      <pc:sldChg chg="del">
        <pc:chgData name="Damian Gadecki" userId="S::damian.gadecki@vm.pl::e00fdc9f-387e-4356-b840-37b5aa12073b" providerId="AD" clId="Web-{93B6D7BD-F5B9-5207-DAD8-82BC001E257E}" dt="2022-11-17T08:42:45.114" v="23"/>
        <pc:sldMkLst>
          <pc:docMk/>
          <pc:sldMk cId="1607569247" sldId="392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1:43.864" v="857" actId="20577"/>
        <pc:sldMkLst>
          <pc:docMk/>
          <pc:sldMk cId="895612049" sldId="393"/>
        </pc:sldMkLst>
        <pc:spChg chg="mod">
          <ac:chgData name="Damian Gadecki" userId="S::damian.gadecki@vm.pl::e00fdc9f-387e-4356-b840-37b5aa12073b" providerId="AD" clId="Web-{93B6D7BD-F5B9-5207-DAD8-82BC001E257E}" dt="2022-11-17T09:21:43.864" v="857" actId="20577"/>
          <ac:spMkLst>
            <pc:docMk/>
            <pc:sldMk cId="895612049" sldId="393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2:45.098" v="22"/>
        <pc:sldMkLst>
          <pc:docMk/>
          <pc:sldMk cId="897773204" sldId="393"/>
        </pc:sldMkLst>
      </pc:sldChg>
      <pc:sldChg chg="add del replId">
        <pc:chgData name="Damian Gadecki" userId="S::damian.gadecki@vm.pl::e00fdc9f-387e-4356-b840-37b5aa12073b" providerId="AD" clId="Web-{93B6D7BD-F5B9-5207-DAD8-82BC001E257E}" dt="2022-11-17T09:21:22.004" v="843"/>
        <pc:sldMkLst>
          <pc:docMk/>
          <pc:sldMk cId="3051294990" sldId="393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1:47.255" v="859" actId="20577"/>
        <pc:sldMkLst>
          <pc:docMk/>
          <pc:sldMk cId="2711331276" sldId="394"/>
        </pc:sldMkLst>
        <pc:spChg chg="mod">
          <ac:chgData name="Damian Gadecki" userId="S::damian.gadecki@vm.pl::e00fdc9f-387e-4356-b840-37b5aa12073b" providerId="AD" clId="Web-{93B6D7BD-F5B9-5207-DAD8-82BC001E257E}" dt="2022-11-17T09:21:47.255" v="859" actId="20577"/>
          <ac:spMkLst>
            <pc:docMk/>
            <pc:sldMk cId="2711331276" sldId="394"/>
            <ac:spMk id="4" creationId="{63A2E2FC-A827-4A39-58F2-3DA8EF387220}"/>
          </ac:spMkLst>
        </pc:spChg>
      </pc:sldChg>
      <pc:sldChg chg="modSp add replId">
        <pc:chgData name="Damian Gadecki" userId="S::damian.gadecki@vm.pl::e00fdc9f-387e-4356-b840-37b5aa12073b" providerId="AD" clId="Web-{93B6D7BD-F5B9-5207-DAD8-82BC001E257E}" dt="2022-11-17T09:21:51.833" v="861" actId="20577"/>
        <pc:sldMkLst>
          <pc:docMk/>
          <pc:sldMk cId="893607362" sldId="395"/>
        </pc:sldMkLst>
        <pc:spChg chg="mod">
          <ac:chgData name="Damian Gadecki" userId="S::damian.gadecki@vm.pl::e00fdc9f-387e-4356-b840-37b5aa12073b" providerId="AD" clId="Web-{93B6D7BD-F5B9-5207-DAD8-82BC001E257E}" dt="2022-11-17T09:21:51.833" v="861" actId="20577"/>
          <ac:spMkLst>
            <pc:docMk/>
            <pc:sldMk cId="893607362" sldId="395"/>
            <ac:spMk id="4" creationId="{63A2E2FC-A827-4A39-58F2-3DA8EF387220}"/>
          </ac:spMkLst>
        </pc:spChg>
      </pc:sldChg>
      <pc:sldChg chg="del">
        <pc:chgData name="Damian Gadecki" userId="S::damian.gadecki@vm.pl::e00fdc9f-387e-4356-b840-37b5aa12073b" providerId="AD" clId="Web-{93B6D7BD-F5B9-5207-DAD8-82BC001E257E}" dt="2022-11-17T08:41:54.581" v="6"/>
        <pc:sldMkLst>
          <pc:docMk/>
          <pc:sldMk cId="1553741970" sldId="395"/>
        </pc:sldMkLst>
      </pc:sldChg>
      <pc:sldChg chg="modSp add replId">
        <pc:chgData name="Damian Gadecki" userId="S::damian.gadecki@vm.pl::e00fdc9f-387e-4356-b840-37b5aa12073b" providerId="AD" clId="Web-{93B6D7BD-F5B9-5207-DAD8-82BC001E257E}" dt="2022-11-17T09:21:55.286" v="863" actId="20577"/>
        <pc:sldMkLst>
          <pc:docMk/>
          <pc:sldMk cId="1084207002" sldId="396"/>
        </pc:sldMkLst>
        <pc:spChg chg="mod">
          <ac:chgData name="Damian Gadecki" userId="S::damian.gadecki@vm.pl::e00fdc9f-387e-4356-b840-37b5aa12073b" providerId="AD" clId="Web-{93B6D7BD-F5B9-5207-DAD8-82BC001E257E}" dt="2022-11-17T09:21:55.286" v="863" actId="20577"/>
          <ac:spMkLst>
            <pc:docMk/>
            <pc:sldMk cId="1084207002" sldId="396"/>
            <ac:spMk id="4" creationId="{63A2E2FC-A827-4A39-58F2-3DA8EF387220}"/>
          </ac:spMkLst>
        </pc:spChg>
      </pc:sldChg>
      <pc:sldChg chg="add replId">
        <pc:chgData name="Damian Gadecki" userId="S::damian.gadecki@vm.pl::e00fdc9f-387e-4356-b840-37b5aa12073b" providerId="AD" clId="Web-{93B6D7BD-F5B9-5207-DAD8-82BC001E257E}" dt="2022-11-17T09:21:30.926" v="848"/>
        <pc:sldMkLst>
          <pc:docMk/>
          <pc:sldMk cId="1851247701" sldId="397"/>
        </pc:sldMkLst>
      </pc:sldChg>
      <pc:sldChg chg="addSp delSp modSp add replId">
        <pc:chgData name="Damian Gadecki" userId="S::damian.gadecki@vm.pl::e00fdc9f-387e-4356-b840-37b5aa12073b" providerId="AD" clId="Web-{93B6D7BD-F5B9-5207-DAD8-82BC001E257E}" dt="2022-11-17T09:26:22.449" v="975" actId="20577"/>
        <pc:sldMkLst>
          <pc:docMk/>
          <pc:sldMk cId="1291425914" sldId="398"/>
        </pc:sldMkLst>
        <pc:spChg chg="mod">
          <ac:chgData name="Damian Gadecki" userId="S::damian.gadecki@vm.pl::e00fdc9f-387e-4356-b840-37b5aa12073b" providerId="AD" clId="Web-{93B6D7BD-F5B9-5207-DAD8-82BC001E257E}" dt="2022-11-17T09:23:46.773" v="884" actId="20577"/>
          <ac:spMkLst>
            <pc:docMk/>
            <pc:sldMk cId="1291425914" sldId="398"/>
            <ac:spMk id="2" creationId="{6429C1A3-02E3-FF49-4FC0-F1458F917112}"/>
          </ac:spMkLst>
        </pc:spChg>
        <pc:spChg chg="add del mod">
          <ac:chgData name="Damian Gadecki" userId="S::damian.gadecki@vm.pl::e00fdc9f-387e-4356-b840-37b5aa12073b" providerId="AD" clId="Web-{93B6D7BD-F5B9-5207-DAD8-82BC001E257E}" dt="2022-11-17T09:25:29.510" v="921"/>
          <ac:spMkLst>
            <pc:docMk/>
            <pc:sldMk cId="1291425914" sldId="398"/>
            <ac:spMk id="5" creationId="{3DBC3B47-EBC7-A09B-1039-0B2AEA7B508E}"/>
          </ac:spMkLst>
        </pc:spChg>
        <pc:spChg chg="add mod">
          <ac:chgData name="Damian Gadecki" userId="S::damian.gadecki@vm.pl::e00fdc9f-387e-4356-b840-37b5aa12073b" providerId="AD" clId="Web-{93B6D7BD-F5B9-5207-DAD8-82BC001E257E}" dt="2022-11-17T09:26:22.449" v="975" actId="20577"/>
          <ac:spMkLst>
            <pc:docMk/>
            <pc:sldMk cId="1291425914" sldId="398"/>
            <ac:spMk id="7" creationId="{9A2BC816-D72F-4220-8545-E02BDD220CFB}"/>
          </ac:spMkLst>
        </pc:spChg>
        <pc:picChg chg="del">
          <ac:chgData name="Damian Gadecki" userId="S::damian.gadecki@vm.pl::e00fdc9f-387e-4356-b840-37b5aa12073b" providerId="AD" clId="Web-{93B6D7BD-F5B9-5207-DAD8-82BC001E257E}" dt="2022-11-17T09:23:48.555" v="885"/>
          <ac:picMkLst>
            <pc:docMk/>
            <pc:sldMk cId="1291425914" sldId="398"/>
            <ac:picMk id="3" creationId="{D0F85580-11DE-598A-C2EC-29D2C2B343FE}"/>
          </ac:picMkLst>
        </pc:picChg>
      </pc:sldChg>
      <pc:sldChg chg="add del replId">
        <pc:chgData name="Damian Gadecki" userId="S::damian.gadecki@vm.pl::e00fdc9f-387e-4356-b840-37b5aa12073b" providerId="AD" clId="Web-{93B6D7BD-F5B9-5207-DAD8-82BC001E257E}" dt="2022-11-17T09:21:59.646" v="864"/>
        <pc:sldMkLst>
          <pc:docMk/>
          <pc:sldMk cId="4095152524" sldId="398"/>
        </pc:sldMkLst>
      </pc:sldChg>
      <pc:sldChg chg="addSp modSp add replId">
        <pc:chgData name="Damian Gadecki" userId="S::damian.gadecki@vm.pl::e00fdc9f-387e-4356-b840-37b5aa12073b" providerId="AD" clId="Web-{93B6D7BD-F5B9-5207-DAD8-82BC001E257E}" dt="2022-11-17T09:37:19.387" v="1007" actId="20577"/>
        <pc:sldMkLst>
          <pc:docMk/>
          <pc:sldMk cId="2103642905" sldId="399"/>
        </pc:sldMkLst>
        <pc:spChg chg="mod">
          <ac:chgData name="Damian Gadecki" userId="S::damian.gadecki@vm.pl::e00fdc9f-387e-4356-b840-37b5aa12073b" providerId="AD" clId="Web-{93B6D7BD-F5B9-5207-DAD8-82BC001E257E}" dt="2022-11-17T09:37:19.387" v="1007" actId="20577"/>
          <ac:spMkLst>
            <pc:docMk/>
            <pc:sldMk cId="2103642905" sldId="399"/>
            <ac:spMk id="2" creationId="{6429C1A3-02E3-FF49-4FC0-F1458F917112}"/>
          </ac:spMkLst>
        </pc:spChg>
        <pc:picChg chg="add mod">
          <ac:chgData name="Damian Gadecki" userId="S::damian.gadecki@vm.pl::e00fdc9f-387e-4356-b840-37b5aa12073b" providerId="AD" clId="Web-{93B6D7BD-F5B9-5207-DAD8-82BC001E257E}" dt="2022-11-17T09:33:39.507" v="994" actId="1076"/>
          <ac:picMkLst>
            <pc:docMk/>
            <pc:sldMk cId="2103642905" sldId="399"/>
            <ac:picMk id="5" creationId="{52E03E71-95C3-1A8F-AAEB-C9745B912788}"/>
          </ac:picMkLst>
        </pc:picChg>
        <pc:picChg chg="add mod">
          <ac:chgData name="Damian Gadecki" userId="S::damian.gadecki@vm.pl::e00fdc9f-387e-4356-b840-37b5aa12073b" providerId="AD" clId="Web-{93B6D7BD-F5B9-5207-DAD8-82BC001E257E}" dt="2022-11-17T09:32:09.879" v="986" actId="1076"/>
          <ac:picMkLst>
            <pc:docMk/>
            <pc:sldMk cId="2103642905" sldId="399"/>
            <ac:picMk id="6" creationId="{155ED129-F208-486B-B5C6-B07CE284AE9E}"/>
          </ac:picMkLst>
        </pc:picChg>
        <pc:picChg chg="add mod">
          <ac:chgData name="Damian Gadecki" userId="S::damian.gadecki@vm.pl::e00fdc9f-387e-4356-b840-37b5aa12073b" providerId="AD" clId="Web-{93B6D7BD-F5B9-5207-DAD8-82BC001E257E}" dt="2022-11-17T09:33:35.272" v="992" actId="1076"/>
          <ac:picMkLst>
            <pc:docMk/>
            <pc:sldMk cId="2103642905" sldId="399"/>
            <ac:picMk id="8" creationId="{E32DFBCC-84CC-F993-6B94-717DD0DC4C4C}"/>
          </ac:picMkLst>
        </pc:picChg>
      </pc:sldChg>
      <pc:sldChg chg="add del replId">
        <pc:chgData name="Damian Gadecki" userId="S::damian.gadecki@vm.pl::e00fdc9f-387e-4356-b840-37b5aa12073b" providerId="AD" clId="Web-{93B6D7BD-F5B9-5207-DAD8-82BC001E257E}" dt="2022-11-17T09:23:55.023" v="887"/>
        <pc:sldMkLst>
          <pc:docMk/>
          <pc:sldMk cId="3605369727" sldId="399"/>
        </pc:sldMkLst>
      </pc:sldChg>
      <pc:sldChg chg="add replId">
        <pc:chgData name="Damian Gadecki" userId="S::damian.gadecki@vm.pl::e00fdc9f-387e-4356-b840-37b5aa12073b" providerId="AD" clId="Web-{93B6D7BD-F5B9-5207-DAD8-82BC001E257E}" dt="2022-11-17T12:59:26.575" v="1026"/>
        <pc:sldMkLst>
          <pc:docMk/>
          <pc:sldMk cId="1408422081" sldId="4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3CEF0CDC-6A08-68B8-7C1E-01570A65AF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C6821F0-096B-397F-3199-1929944C3C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C1ECF-396B-4DFC-AD3D-8B89022F20F0}" type="datetimeFigureOut">
              <a:rPr lang="pl-PL" smtClean="0"/>
              <a:t>17.11.2022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D6FB5F7-9771-1CE6-0AC4-51E555A249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11E237D-5DBD-BC3E-B66A-0B42580C9D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66E9E-6EB2-433C-BB1F-23ACD0FB797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7834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52B57-04A0-4B30-BD54-161054D446E3}" type="datetimeFigureOut">
              <a:rPr lang="pl-PL" smtClean="0"/>
              <a:t>17.11.2022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2009775" y="5445125"/>
            <a:ext cx="16084550" cy="4456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11387138" y="1074896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F46EB-4003-4DEA-9068-62B6A2054E7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410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113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172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652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532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68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141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196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81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041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388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668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914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654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922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7055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82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856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796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Patrząc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z </a:t>
            </a:r>
            <a:r>
              <a:rPr lang="en-US" dirty="0" err="1"/>
              <a:t>perspektywy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 2010, </a:t>
            </a:r>
            <a:r>
              <a:rPr lang="en-US" dirty="0" err="1"/>
              <a:t>łączyły</a:t>
            </a:r>
            <a:r>
              <a:rPr lang="en-US" dirty="0"/>
              <a:t> one </a:t>
            </a:r>
            <a:r>
              <a:rPr lang="en-US" dirty="0" err="1"/>
              <a:t>dwie</a:t>
            </a:r>
            <a:r>
              <a:rPr lang="en-US" dirty="0"/>
              <a:t> </a:t>
            </a:r>
            <a:r>
              <a:rPr lang="en-US" dirty="0" err="1"/>
              <a:t>różne</a:t>
            </a:r>
            <a:r>
              <a:rPr lang="en-US" dirty="0"/>
              <a:t> </a:t>
            </a:r>
            <a:r>
              <a:rPr lang="en-US" dirty="0" err="1"/>
              <a:t>rzeczy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testowanie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</a:t>
            </a:r>
            <a:r>
              <a:rPr lang="en-US" dirty="0" err="1"/>
              <a:t>oddzielnie</a:t>
            </a:r>
            <a:r>
              <a:rPr lang="en-US" dirty="0"/>
              <a:t> </a:t>
            </a:r>
            <a:r>
              <a:rPr lang="en-US" dirty="0" err="1"/>
              <a:t>opracowane</a:t>
            </a:r>
            <a:r>
              <a:rPr lang="en-US" dirty="0"/>
              <a:t> </a:t>
            </a:r>
            <a:r>
              <a:rPr lang="en-US" dirty="0" err="1"/>
              <a:t>moduły</a:t>
            </a:r>
            <a:r>
              <a:rPr lang="en-US" dirty="0"/>
              <a:t> </a:t>
            </a:r>
            <a:r>
              <a:rPr lang="en-US" dirty="0" err="1"/>
              <a:t>współpracowały</a:t>
            </a:r>
            <a:r>
              <a:rPr lang="en-US" dirty="0"/>
              <a:t> ze </a:t>
            </a:r>
            <a:r>
              <a:rPr lang="en-US" dirty="0" err="1"/>
              <a:t>sobą</a:t>
            </a:r>
            <a:r>
              <a:rPr lang="en-US" dirty="0"/>
              <a:t> </a:t>
            </a:r>
            <a:r>
              <a:rPr lang="en-US" dirty="0" err="1"/>
              <a:t>poprawnie</a:t>
            </a:r>
            <a:endParaRPr lang="en-US" dirty="0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sprawdzają</a:t>
            </a:r>
            <a:r>
              <a:rPr lang="en-US" dirty="0"/>
              <a:t>, </a:t>
            </a:r>
            <a:r>
              <a:rPr lang="en-US" dirty="0" err="1"/>
              <a:t>czy</a:t>
            </a:r>
            <a:r>
              <a:rPr lang="en-US" dirty="0"/>
              <a:t> system </a:t>
            </a:r>
            <a:r>
              <a:rPr lang="en-US" dirty="0" err="1"/>
              <a:t>składający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modułów</a:t>
            </a:r>
            <a:r>
              <a:rPr lang="en-US" dirty="0"/>
              <a:t> </a:t>
            </a:r>
            <a:r>
              <a:rPr lang="en-US" dirty="0" err="1"/>
              <a:t>działał</a:t>
            </a:r>
            <a:r>
              <a:rPr lang="en-US" dirty="0"/>
              <a:t> </a:t>
            </a:r>
            <a:r>
              <a:rPr lang="en-US" dirty="0" err="1"/>
              <a:t>zgodnie</a:t>
            </a:r>
            <a:r>
              <a:rPr lang="en-US" dirty="0"/>
              <a:t> z </a:t>
            </a:r>
            <a:r>
              <a:rPr lang="en-US" dirty="0" err="1"/>
              <a:t>oczekiwaniami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Obrazek</a:t>
            </a:r>
            <a:r>
              <a:rPr lang="en-US" dirty="0"/>
              <a:t> 1: Testy </a:t>
            </a:r>
            <a:r>
              <a:rPr lang="en-US" dirty="0" err="1"/>
              <a:t>integracyjne</a:t>
            </a:r>
            <a:r>
              <a:rPr lang="en-US" dirty="0"/>
              <a:t> </a:t>
            </a:r>
            <a:r>
              <a:rPr lang="en-US" dirty="0" err="1"/>
              <a:t>zwykle</a:t>
            </a:r>
            <a:r>
              <a:rPr lang="en-US" dirty="0"/>
              <a:t> </a:t>
            </a:r>
            <a:r>
              <a:rPr lang="en-US" dirty="0" err="1"/>
              <a:t>odnoszą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do </a:t>
            </a:r>
            <a:r>
              <a:rPr lang="en-US" dirty="0" err="1"/>
              <a:t>szerokich</a:t>
            </a:r>
            <a:r>
              <a:rPr lang="en-US" dirty="0"/>
              <a:t> (broad)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wykonywanych</a:t>
            </a:r>
            <a:r>
              <a:rPr lang="en-US" dirty="0"/>
              <a:t> z </a:t>
            </a:r>
            <a:r>
              <a:rPr lang="en-US" dirty="0" err="1"/>
              <a:t>wieloma</a:t>
            </a:r>
            <a:r>
              <a:rPr lang="en-US" dirty="0"/>
              <a:t> </a:t>
            </a:r>
            <a:r>
              <a:rPr lang="en-US" dirty="0" err="1"/>
              <a:t>aktywnymi</a:t>
            </a:r>
            <a:r>
              <a:rPr lang="en-US" dirty="0"/>
              <a:t> </a:t>
            </a:r>
            <a:r>
              <a:rPr lang="en-US" dirty="0" err="1"/>
              <a:t>modułami</a:t>
            </a:r>
            <a:r>
              <a:rPr lang="en-US" dirty="0"/>
              <a:t>...</a:t>
            </a: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2: </a:t>
            </a:r>
            <a:r>
              <a:rPr lang="en-US" dirty="0"/>
              <a:t>Ale </a:t>
            </a:r>
            <a:r>
              <a:rPr lang="en-US" dirty="0" err="1"/>
              <a:t>można</a:t>
            </a:r>
            <a:r>
              <a:rPr lang="en-US" dirty="0"/>
              <a:t> to </a:t>
            </a:r>
            <a:r>
              <a:rPr lang="en-US" dirty="0" err="1"/>
              <a:t>zrobić</a:t>
            </a:r>
            <a:r>
              <a:rPr lang="en-US" dirty="0"/>
              <a:t> za </a:t>
            </a:r>
            <a:r>
              <a:rPr lang="en-US" dirty="0" err="1"/>
              <a:t>pomocą</a:t>
            </a:r>
            <a:r>
              <a:rPr lang="en-US" dirty="0"/>
              <a:t> </a:t>
            </a:r>
            <a:r>
              <a:rPr lang="en-US" dirty="0" err="1"/>
              <a:t>wąskich</a:t>
            </a:r>
            <a:r>
              <a:rPr lang="en-US" dirty="0"/>
              <a:t>(narrow) </a:t>
            </a:r>
            <a:r>
              <a:rPr lang="en-US" dirty="0" err="1"/>
              <a:t>testów</a:t>
            </a:r>
            <a:r>
              <a:rPr lang="en-US" dirty="0"/>
              <a:t> </a:t>
            </a:r>
            <a:r>
              <a:rPr lang="en-US" dirty="0" err="1"/>
              <a:t>integracyjncych</a:t>
            </a:r>
            <a:r>
              <a:rPr lang="en-US" dirty="0"/>
              <a:t> z </a:t>
            </a:r>
            <a:r>
              <a:rPr lang="en-US" dirty="0" err="1"/>
              <a:t>poszczególnymi</a:t>
            </a:r>
            <a:r>
              <a:rPr lang="en-US" dirty="0"/>
              <a:t> "Test Doubles" </a:t>
            </a:r>
            <a:r>
              <a:rPr lang="en-US" dirty="0" err="1"/>
              <a:t>parami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r>
              <a:rPr lang="en-US" dirty="0"/>
              <a:t> do </a:t>
            </a:r>
            <a:r>
              <a:rPr lang="en-US" dirty="0" err="1"/>
              <a:t>testowania</a:t>
            </a:r>
            <a:endParaRPr lang="en-US" dirty="0" err="1">
              <a:cs typeface="Calibri"/>
            </a:endParaRPr>
          </a:p>
          <a:p>
            <a:r>
              <a:rPr lang="en-US" dirty="0" err="1">
                <a:cs typeface="Calibri"/>
              </a:rPr>
              <a:t>Obrazek</a:t>
            </a:r>
            <a:r>
              <a:rPr lang="en-US" dirty="0">
                <a:cs typeface="Calibri"/>
              </a:rPr>
              <a:t> 3: </a:t>
            </a:r>
            <a:r>
              <a:rPr lang="en-US" dirty="0" err="1"/>
              <a:t>Wspierane</a:t>
            </a:r>
            <a:r>
              <a:rPr lang="en-US" dirty="0"/>
              <a:t> </a:t>
            </a:r>
            <a:r>
              <a:rPr lang="en-US" dirty="0" err="1"/>
              <a:t>testem</a:t>
            </a:r>
            <a:r>
              <a:rPr lang="en-US" dirty="0"/>
              <a:t> </a:t>
            </a:r>
            <a:r>
              <a:rPr lang="en-US" dirty="0" err="1"/>
              <a:t>kontraktowym</a:t>
            </a:r>
            <a:r>
              <a:rPr lang="en-US" dirty="0"/>
              <a:t>, aby </a:t>
            </a:r>
            <a:r>
              <a:rPr lang="en-US" dirty="0" err="1"/>
              <a:t>zapewnić</a:t>
            </a:r>
            <a:r>
              <a:rPr lang="en-US" dirty="0"/>
              <a:t> </a:t>
            </a:r>
            <a:r>
              <a:rPr lang="en-US" dirty="0" err="1"/>
              <a:t>wiarygodność</a:t>
            </a:r>
            <a:r>
              <a:rPr lang="en-US" dirty="0"/>
              <a:t> </a:t>
            </a:r>
            <a:r>
              <a:rPr lang="en-US" dirty="0" err="1"/>
              <a:t>testownej</a:t>
            </a:r>
            <a:r>
              <a:rPr lang="en-US" dirty="0"/>
              <a:t> </a:t>
            </a:r>
            <a:r>
              <a:rPr lang="en-US" dirty="0" err="1"/>
              <a:t>pary</a:t>
            </a:r>
            <a:r>
              <a:rPr lang="en-US" dirty="0"/>
              <a:t> </a:t>
            </a:r>
            <a:r>
              <a:rPr lang="en-US" dirty="0" err="1"/>
              <a:t>komponentów</a:t>
            </a:r>
            <a:r>
              <a:rPr lang="en-US" dirty="0"/>
              <a:t>/</a:t>
            </a:r>
            <a:r>
              <a:rPr lang="en-US" dirty="0" err="1"/>
              <a:t>serwisów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 err="1"/>
              <a:t>Wąskie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wykonywać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tę</a:t>
            </a:r>
            <a:r>
              <a:rPr lang="en-US" dirty="0"/>
              <a:t> </a:t>
            </a:r>
            <a:r>
              <a:rPr lang="en-US" dirty="0" err="1"/>
              <a:t>część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w </a:t>
            </a:r>
            <a:r>
              <a:rPr lang="en-US" dirty="0" err="1"/>
              <a:t>moim</a:t>
            </a:r>
            <a:r>
              <a:rPr lang="en-US" dirty="0"/>
              <a:t> </a:t>
            </a:r>
            <a:r>
              <a:rPr lang="en-US" dirty="0" err="1"/>
              <a:t>serwisie</a:t>
            </a:r>
            <a:r>
              <a:rPr lang="en-US" dirty="0"/>
              <a:t>, </a:t>
            </a:r>
            <a:r>
              <a:rPr lang="en-US" dirty="0" err="1"/>
              <a:t>która</a:t>
            </a:r>
            <a:r>
              <a:rPr lang="en-US" dirty="0"/>
              <a:t> </a:t>
            </a:r>
            <a:r>
              <a:rPr lang="en-US" dirty="0" err="1"/>
              <a:t>komunikuje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osobną</a:t>
            </a:r>
            <a:r>
              <a:rPr lang="en-US" dirty="0"/>
              <a:t> </a:t>
            </a:r>
            <a:r>
              <a:rPr lang="en-US" dirty="0" err="1"/>
              <a:t>usługą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korzysta</a:t>
            </a:r>
            <a:r>
              <a:rPr lang="en-US" dirty="0"/>
              <a:t> z </a:t>
            </a:r>
            <a:r>
              <a:rPr lang="en-US" dirty="0" err="1"/>
              <a:t>testowych</a:t>
            </a:r>
            <a:r>
              <a:rPr lang="en-US" dirty="0"/>
              <a:t> </a:t>
            </a:r>
            <a:r>
              <a:rPr lang="en-US" dirty="0" err="1"/>
              <a:t>duplikatów</a:t>
            </a:r>
            <a:r>
              <a:rPr lang="en-US" dirty="0"/>
              <a:t> </a:t>
            </a:r>
            <a:r>
              <a:rPr lang="en-US" dirty="0" err="1"/>
              <a:t>tych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zarówno</a:t>
            </a:r>
            <a:r>
              <a:rPr lang="en-US" dirty="0"/>
              <a:t> w </a:t>
            </a:r>
            <a:r>
              <a:rPr lang="en-US" dirty="0" err="1"/>
              <a:t>procesie</a:t>
            </a:r>
            <a:r>
              <a:rPr lang="en-US" dirty="0"/>
              <a:t>, jak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zdalnie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w </a:t>
            </a:r>
            <a:r>
              <a:rPr lang="en-US" dirty="0" err="1"/>
              <a:t>związku</a:t>
            </a:r>
            <a:r>
              <a:rPr lang="en-US" dirty="0"/>
              <a:t> z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składają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err="1"/>
              <a:t>testów</a:t>
            </a:r>
            <a:r>
              <a:rPr lang="en-US" dirty="0"/>
              <a:t> o </a:t>
            </a:r>
            <a:r>
              <a:rPr lang="en-US" dirty="0" err="1"/>
              <a:t>wąskim</a:t>
            </a:r>
            <a:r>
              <a:rPr lang="en-US" dirty="0"/>
              <a:t> </a:t>
            </a:r>
            <a:r>
              <a:rPr lang="en-US" dirty="0" err="1"/>
              <a:t>zakresie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 dirty="0" err="1"/>
              <a:t>Szerokie</a:t>
            </a:r>
            <a:r>
              <a:rPr lang="en-US" dirty="0"/>
              <a:t> testy </a:t>
            </a:r>
            <a:r>
              <a:rPr lang="en-US" dirty="0" err="1"/>
              <a:t>integracyjne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wymagają</a:t>
            </a:r>
            <a:r>
              <a:rPr lang="en-US" dirty="0"/>
              <a:t> </a:t>
            </a:r>
            <a:r>
              <a:rPr lang="en-US" dirty="0" err="1"/>
              <a:t>żywych</a:t>
            </a:r>
            <a:r>
              <a:rPr lang="en-US" dirty="0"/>
              <a:t> </a:t>
            </a:r>
            <a:r>
              <a:rPr lang="en-US" dirty="0" err="1"/>
              <a:t>wersji</a:t>
            </a:r>
            <a:r>
              <a:rPr lang="en-US" dirty="0"/>
              <a:t> </a:t>
            </a:r>
            <a:r>
              <a:rPr lang="en-US" dirty="0" err="1"/>
              <a:t>wszystkich</a:t>
            </a:r>
            <a:r>
              <a:rPr lang="en-US" dirty="0"/>
              <a:t> </a:t>
            </a:r>
            <a:r>
              <a:rPr lang="en-US" dirty="0" err="1"/>
              <a:t>usług</a:t>
            </a:r>
            <a:r>
              <a:rPr lang="en-US" dirty="0"/>
              <a:t>, </a:t>
            </a:r>
            <a:r>
              <a:rPr lang="en-US" dirty="0" err="1"/>
              <a:t>wymagających</a:t>
            </a:r>
            <a:r>
              <a:rPr lang="en-US" dirty="0"/>
              <a:t> </a:t>
            </a:r>
            <a:r>
              <a:rPr lang="en-US" dirty="0" err="1"/>
              <a:t>znacznego</a:t>
            </a:r>
            <a:r>
              <a:rPr lang="en-US" dirty="0"/>
              <a:t> </a:t>
            </a:r>
            <a:r>
              <a:rPr lang="en-US" dirty="0" err="1"/>
              <a:t>środowiska</a:t>
            </a:r>
            <a:r>
              <a:rPr lang="en-US" dirty="0"/>
              <a:t> </a:t>
            </a:r>
            <a:r>
              <a:rPr lang="en-US" dirty="0" err="1"/>
              <a:t>testowego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dostępu</a:t>
            </a:r>
            <a:r>
              <a:rPr lang="en-US" dirty="0"/>
              <a:t> do </a:t>
            </a:r>
            <a:r>
              <a:rPr lang="en-US" dirty="0" err="1"/>
              <a:t>sieci</a:t>
            </a:r>
            <a:endParaRPr lang="en-US" dirty="0" err="1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sprawdza</a:t>
            </a:r>
            <a:r>
              <a:rPr lang="en-US" dirty="0"/>
              <a:t> </a:t>
            </a:r>
            <a:r>
              <a:rPr lang="en-US" dirty="0" err="1"/>
              <a:t>ścieżki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przez</a:t>
            </a:r>
            <a:r>
              <a:rPr lang="en-US" dirty="0"/>
              <a:t>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usługi</a:t>
            </a:r>
            <a:r>
              <a:rPr lang="en-US" dirty="0"/>
              <a:t>,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tylko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odpowiedzialny</a:t>
            </a:r>
            <a:r>
              <a:rPr lang="en-US" dirty="0"/>
              <a:t> za </a:t>
            </a:r>
            <a:r>
              <a:rPr lang="en-US" dirty="0" err="1"/>
              <a:t>interakcje</a:t>
            </a:r>
            <a:endParaRPr lang="en-US" dirty="0" err="1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F46EB-4003-4DEA-9068-62B6A2054E7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101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5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OFFICE@VM.PL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OFFICE@VM.PL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11">
            <a:extLst>
              <a:ext uri="{FF2B5EF4-FFF2-40B4-BE49-F238E27FC236}">
                <a16:creationId xmlns:a16="http://schemas.microsoft.com/office/drawing/2014/main" id="{2E9D9E6C-1F8A-330C-EE18-B50DFEAC21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104100" cy="11315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C79C2CD-EC29-EB69-B147-055588C99150}"/>
              </a:ext>
            </a:extLst>
          </p:cNvPr>
          <p:cNvSpPr>
            <a:spLocks noChangeAspect="1"/>
          </p:cNvSpPr>
          <p:nvPr userDrawn="1"/>
        </p:nvSpPr>
        <p:spPr>
          <a:xfrm>
            <a:off x="-11666" y="11317"/>
            <a:ext cx="20089785" cy="11309256"/>
          </a:xfrm>
          <a:prstGeom prst="rect">
            <a:avLst/>
          </a:prstGeom>
          <a:solidFill>
            <a:srgbClr val="12141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anchor="ctr"/>
          <a:lstStyle/>
          <a:p>
            <a:pPr algn="ctr" defTabSz="1219261"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800">
              <a:latin typeface="Roboto Light"/>
            </a:endParaRP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020E258-D81E-D043-0289-DB8EC13E3043}"/>
              </a:ext>
            </a:extLst>
          </p:cNvPr>
          <p:cNvGrpSpPr/>
          <p:nvPr userDrawn="1"/>
        </p:nvGrpSpPr>
        <p:grpSpPr>
          <a:xfrm>
            <a:off x="7156450" y="10210461"/>
            <a:ext cx="1600200" cy="1098947"/>
            <a:chOff x="4337050" y="8842176"/>
            <a:chExt cx="1600200" cy="1098947"/>
          </a:xfrm>
        </p:grpSpPr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20EB6990-77F9-D5C6-7069-66DFE975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6650" y="8842176"/>
              <a:ext cx="990600" cy="1098947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75119339-6C7D-2BE9-0788-B80479D2E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37050" y="8842176"/>
              <a:ext cx="990600" cy="1098947"/>
            </a:xfrm>
            <a:prstGeom prst="rect">
              <a:avLst/>
            </a:prstGeom>
          </p:spPr>
        </p:pic>
      </p:grp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1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lbert Sans" pitchFamily="2" charset="-18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23" name="Holder 2">
            <a:extLst>
              <a:ext uri="{FF2B5EF4-FFF2-40B4-BE49-F238E27FC236}">
                <a16:creationId xmlns:a16="http://schemas.microsoft.com/office/drawing/2014/main" id="{CBBC4AE3-4FCB-A57F-1CCF-3E1BC557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3831567"/>
            <a:ext cx="8153400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800" b="0" i="0">
                <a:solidFill>
                  <a:schemeClr val="bg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5763E8C9-F60F-F14B-0C29-8BFDD122A5F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1" y="400050"/>
            <a:ext cx="523449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34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obrazu 12">
            <a:extLst>
              <a:ext uri="{FF2B5EF4-FFF2-40B4-BE49-F238E27FC236}">
                <a16:creationId xmlns:a16="http://schemas.microsoft.com/office/drawing/2014/main" id="{356B25E2-827C-CF7E-2A01-DEA61B9B44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52051" y="5353053"/>
            <a:ext cx="8686799" cy="44195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sp>
        <p:nvSpPr>
          <p:cNvPr id="5" name="Symbol zastępczy obrazu 12">
            <a:extLst>
              <a:ext uri="{FF2B5EF4-FFF2-40B4-BE49-F238E27FC236}">
                <a16:creationId xmlns:a16="http://schemas.microsoft.com/office/drawing/2014/main" id="{57F681D9-03CD-7802-A9BC-2252AA8280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86552" y="1162050"/>
            <a:ext cx="3452297" cy="3886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sp>
        <p:nvSpPr>
          <p:cNvPr id="6" name="Symbol zastępczy obrazu 12">
            <a:extLst>
              <a:ext uri="{FF2B5EF4-FFF2-40B4-BE49-F238E27FC236}">
                <a16:creationId xmlns:a16="http://schemas.microsoft.com/office/drawing/2014/main" id="{8828C9DE-4502-EF91-8D10-DD2CEB3ABB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52051" y="1162050"/>
            <a:ext cx="4823897" cy="3886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6B394F4A-FDCF-D74D-EB68-62205C72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8258732" cy="2209800"/>
          </a:xfrm>
          <a:prstGeom prst="rect">
            <a:avLst/>
          </a:prstGeom>
        </p:spPr>
        <p:txBody>
          <a:bodyPr/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F1680D5D-3B4D-49C6-7143-7E5A578C97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5251" y="3927608"/>
            <a:ext cx="8001000" cy="5464043"/>
          </a:xfrm>
          <a:prstGeom prst="rect">
            <a:avLst/>
          </a:prstGeom>
        </p:spPr>
        <p:txBody>
          <a:bodyPr/>
          <a:lstStyle>
            <a:lvl1pPr>
              <a:defRPr>
                <a:latin typeface="Albert Sans" pitchFamily="2" charset="-18"/>
              </a:defRPr>
            </a:lvl1pPr>
            <a:lvl2pPr>
              <a:buSzPct val="142000"/>
              <a:defRPr>
                <a:latin typeface="Albert Sans" pitchFamily="2" charset="-18"/>
              </a:defRPr>
            </a:lvl2pPr>
            <a:lvl3pPr>
              <a:buSzPct val="142000"/>
              <a:defRPr>
                <a:latin typeface="Albert Sans" pitchFamily="2" charset="-18"/>
              </a:defRPr>
            </a:lvl3pPr>
            <a:lvl4pPr>
              <a:defRPr>
                <a:latin typeface="Albert Sans" pitchFamily="2" charset="-18"/>
              </a:defRPr>
            </a:lvl4pPr>
            <a:lvl5pPr>
              <a:defRPr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9400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4D5A892-BC00-FC3B-219B-64B4225A6C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613650" cy="9391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BCB7FD0-ACC0-F93D-7FFE-C7A9582327E1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D0C62F4E-8F1B-5992-7545-41C013A7158B}"/>
              </a:ext>
            </a:extLst>
          </p:cNvPr>
          <p:cNvSpPr/>
          <p:nvPr userDrawn="1"/>
        </p:nvSpPr>
        <p:spPr>
          <a:xfrm>
            <a:off x="7613651" y="1619250"/>
            <a:ext cx="932180" cy="0"/>
          </a:xfrm>
          <a:custGeom>
            <a:avLst/>
            <a:gdLst/>
            <a:ahLst/>
            <a:cxnLst/>
            <a:rect l="l" t="t" r="r" b="b"/>
            <a:pathLst>
              <a:path w="932180">
                <a:moveTo>
                  <a:pt x="0" y="0"/>
                </a:moveTo>
                <a:lnTo>
                  <a:pt x="931879" y="0"/>
                </a:lnTo>
              </a:path>
            </a:pathLst>
          </a:custGeom>
          <a:ln w="10470">
            <a:solidFill>
              <a:srgbClr val="FFB907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4715177E-17B1-C976-EB3F-82FCE35C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1745" y="1162052"/>
            <a:ext cx="9894570" cy="1142999"/>
          </a:xfrm>
          <a:prstGeom prst="rect">
            <a:avLst/>
          </a:prstGeom>
        </p:spPr>
        <p:txBody>
          <a:bodyPr/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1BE8C30-F2F5-9E79-DC7A-45FB894084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1426" y="2305051"/>
            <a:ext cx="9877425" cy="533400"/>
          </a:xfrm>
          <a:prstGeom prst="rect">
            <a:avLst/>
          </a:prstGeom>
        </p:spPr>
        <p:txBody>
          <a:bodyPr/>
          <a:lstStyle>
            <a:lvl1pPr>
              <a:defRPr sz="3050">
                <a:latin typeface="Albert Sans" pitchFamily="2" charset="-18"/>
              </a:defRPr>
            </a:lvl1pPr>
            <a:lvl2pPr>
              <a:defRPr sz="3050">
                <a:latin typeface="Albert Sans" pitchFamily="2" charset="-18"/>
              </a:defRPr>
            </a:lvl2pPr>
            <a:lvl3pPr>
              <a:defRPr sz="3050">
                <a:latin typeface="Albert Sans" pitchFamily="2" charset="-18"/>
              </a:defRPr>
            </a:lvl3pPr>
            <a:lvl4pPr>
              <a:defRPr sz="3050">
                <a:latin typeface="Albert Sans" pitchFamily="2" charset="-18"/>
              </a:defRPr>
            </a:lvl4pPr>
            <a:lvl5pPr>
              <a:defRPr sz="3050"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  <a:endParaRPr lang="en-US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7155450-322A-DAA0-F600-7E10A8509E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1426" y="3676650"/>
            <a:ext cx="9877425" cy="5715000"/>
          </a:xfrm>
          <a:prstGeom prst="rect">
            <a:avLst/>
          </a:prstGeom>
        </p:spPr>
        <p:txBody>
          <a:bodyPr/>
          <a:lstStyle>
            <a:lvl1pPr>
              <a:defRPr>
                <a:latin typeface="Albert Sans" pitchFamily="2" charset="-18"/>
              </a:defRPr>
            </a:lvl1pPr>
            <a:lvl2pPr>
              <a:defRPr>
                <a:latin typeface="Albert Sans" pitchFamily="2" charset="-18"/>
              </a:defRPr>
            </a:lvl2pPr>
            <a:lvl3pPr>
              <a:defRPr>
                <a:latin typeface="Albert Sans" pitchFamily="2" charset="-18"/>
              </a:defRPr>
            </a:lvl3pPr>
            <a:lvl4pPr>
              <a:defRPr>
                <a:latin typeface="Albert Sans" pitchFamily="2" charset="-18"/>
              </a:defRPr>
            </a:lvl4pPr>
            <a:lvl5pPr>
              <a:defRPr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60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-18073" y="0"/>
            <a:ext cx="20104100" cy="11315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177" y="3067050"/>
            <a:ext cx="13563600" cy="3886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r>
              <a:rPr lang="pl-PL" dirty="0"/>
              <a:t>The </a:t>
            </a:r>
            <a:r>
              <a:rPr lang="pl-PL" dirty="0" err="1"/>
              <a:t>human</a:t>
            </a:r>
            <a:r>
              <a:rPr lang="pl-PL" dirty="0"/>
              <a:t> element</a:t>
            </a:r>
            <a:br>
              <a:rPr lang="pl-PL" dirty="0"/>
            </a:br>
            <a:r>
              <a:rPr lang="pl-PL" dirty="0"/>
              <a:t>in software </a:t>
            </a:r>
            <a:r>
              <a:rPr lang="pl-PL" dirty="0" err="1"/>
              <a:t>engeenering</a:t>
            </a:r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F9B567E-1F15-4EB2-92B8-FB72D0D5E96E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18" name="Holder 3">
            <a:extLst>
              <a:ext uri="{FF2B5EF4-FFF2-40B4-BE49-F238E27FC236}">
                <a16:creationId xmlns:a16="http://schemas.microsoft.com/office/drawing/2014/main" id="{184C77AE-60EC-629E-3F1F-B29C0A8D9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6450" y="9030636"/>
            <a:ext cx="5791199" cy="152306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232B986-C305-78A4-6426-BF603C9388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06974" y="7310865"/>
            <a:ext cx="2090148" cy="2090311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</p:spPr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A1C886D4-50B1-D0FD-6FF5-6A97FF454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357" y="1914526"/>
            <a:ext cx="1195387" cy="760701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96949BA3-E201-7277-ABBB-2A2F987117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7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FB82E657-9417-4519-FFBD-BCD7DB8365AA}"/>
              </a:ext>
            </a:extLst>
          </p:cNvPr>
          <p:cNvSpPr/>
          <p:nvPr userDrawn="1"/>
        </p:nvSpPr>
        <p:spPr>
          <a:xfrm>
            <a:off x="0" y="0"/>
            <a:ext cx="12642851" cy="1131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6B394F4A-FDCF-D74D-EB68-62205C72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1" y="1776194"/>
            <a:ext cx="8258732" cy="1595657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lbert Sans" pitchFamily="2" charset="-18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F1680D5D-3B4D-49C6-7143-7E5A578C97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51050" y="3927608"/>
            <a:ext cx="7590395" cy="546404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lbert Sans" pitchFamily="2" charset="-18"/>
              </a:defRPr>
            </a:lvl1pPr>
            <a:lvl2pPr>
              <a:defRPr sz="2400">
                <a:latin typeface="Albert Sans" pitchFamily="2" charset="-18"/>
              </a:defRPr>
            </a:lvl2pPr>
            <a:lvl3pPr>
              <a:defRPr sz="2400">
                <a:latin typeface="Albert Sans" pitchFamily="2" charset="-18"/>
              </a:defRPr>
            </a:lvl3pPr>
            <a:lvl4pPr>
              <a:defRPr sz="2400">
                <a:latin typeface="Albert Sans" pitchFamily="2" charset="-18"/>
              </a:defRPr>
            </a:lvl4pPr>
            <a:lvl5pPr>
              <a:defRPr sz="2400"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CD7C07D9-0BFA-5161-1231-4F6B888480CC}"/>
              </a:ext>
            </a:extLst>
          </p:cNvPr>
          <p:cNvSpPr txBox="1">
            <a:spLocks/>
          </p:cNvSpPr>
          <p:nvPr userDrawn="1"/>
        </p:nvSpPr>
        <p:spPr>
          <a:xfrm>
            <a:off x="1382715" y="1162050"/>
            <a:ext cx="8258732" cy="601662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+mn-lt"/>
                <a:ea typeface="+mj-ea"/>
                <a:cs typeface="+mj-cs"/>
              </a:defRPr>
            </a:lvl1pPr>
          </a:lstStyle>
          <a:p>
            <a:r>
              <a:rPr lang="pl-PL" sz="3200" kern="0" dirty="0">
                <a:solidFill>
                  <a:sysClr val="windowText" lastClr="000000"/>
                </a:solidFill>
                <a:latin typeface="Albert Sans Black" pitchFamily="2" charset="-18"/>
              </a:rPr>
              <a:t>CASE STUDY</a:t>
            </a:r>
          </a:p>
        </p:txBody>
      </p:sp>
      <p:sp>
        <p:nvSpPr>
          <p:cNvPr id="19" name="Symbol zastępczy obrazu 18">
            <a:extLst>
              <a:ext uri="{FF2B5EF4-FFF2-40B4-BE49-F238E27FC236}">
                <a16:creationId xmlns:a16="http://schemas.microsoft.com/office/drawing/2014/main" id="{9040804A-6560-6AED-89D1-56C91EA5F1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642851" y="2686050"/>
            <a:ext cx="7461250" cy="862965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sp>
        <p:nvSpPr>
          <p:cNvPr id="22" name="Symbol zastępczy obrazu 21">
            <a:extLst>
              <a:ext uri="{FF2B5EF4-FFF2-40B4-BE49-F238E27FC236}">
                <a16:creationId xmlns:a16="http://schemas.microsoft.com/office/drawing/2014/main" id="{858B6381-D951-8057-AEB5-E55E0D764CD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642851" y="0"/>
            <a:ext cx="7461250" cy="2686050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57D1EA26-86AC-7A49-8AE9-B85F07F3B982}"/>
              </a:ext>
            </a:extLst>
          </p:cNvPr>
          <p:cNvGrpSpPr/>
          <p:nvPr userDrawn="1"/>
        </p:nvGrpSpPr>
        <p:grpSpPr>
          <a:xfrm>
            <a:off x="11499851" y="10235805"/>
            <a:ext cx="1600200" cy="1098947"/>
            <a:chOff x="11118850" y="0"/>
            <a:chExt cx="1600200" cy="1098947"/>
          </a:xfrm>
        </p:grpSpPr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BAB6656F-C9EC-CC3B-58EB-4843FD8E7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728450" y="0"/>
              <a:ext cx="990600" cy="1098947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FD93D0C1-782D-7739-767C-7438586C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18850" y="0"/>
              <a:ext cx="990600" cy="1098947"/>
            </a:xfrm>
            <a:prstGeom prst="rect">
              <a:avLst/>
            </a:prstGeom>
          </p:spPr>
        </p:pic>
      </p:grpSp>
      <p:pic>
        <p:nvPicPr>
          <p:cNvPr id="14" name="Grafika 13">
            <a:extLst>
              <a:ext uri="{FF2B5EF4-FFF2-40B4-BE49-F238E27FC236}">
                <a16:creationId xmlns:a16="http://schemas.microsoft.com/office/drawing/2014/main" id="{0424EF8F-D3D7-3526-903C-B073F40E82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94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-189186"/>
            <a:ext cx="20104100" cy="11504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1238250"/>
            <a:ext cx="8153400" cy="46490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pic>
        <p:nvPicPr>
          <p:cNvPr id="16" name="Grafika 15">
            <a:extLst>
              <a:ext uri="{FF2B5EF4-FFF2-40B4-BE49-F238E27FC236}">
                <a16:creationId xmlns:a16="http://schemas.microsoft.com/office/drawing/2014/main" id="{2416AB58-ACC0-5CDA-8ACA-CE4590980E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4451" y="1238252"/>
            <a:ext cx="609600" cy="676275"/>
          </a:xfrm>
          <a:prstGeom prst="rect">
            <a:avLst/>
          </a:prstGeom>
        </p:spPr>
      </p:pic>
      <p:pic>
        <p:nvPicPr>
          <p:cNvPr id="19" name="Grafika 18">
            <a:extLst>
              <a:ext uri="{FF2B5EF4-FFF2-40B4-BE49-F238E27FC236}">
                <a16:creationId xmlns:a16="http://schemas.microsoft.com/office/drawing/2014/main" id="{976454BC-E6EC-2731-589B-98AD66AF43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14851" y="1238252"/>
            <a:ext cx="609600" cy="676275"/>
          </a:xfrm>
          <a:prstGeom prst="rect">
            <a:avLst/>
          </a:prstGeom>
        </p:spPr>
      </p:pic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4E504A8-F71A-8303-FA4C-D2EF3ACC4032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97EEDD09-CD1A-74C1-E749-51AB516D43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0"/>
            <a:ext cx="20104100" cy="11315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994EA9E7-BEF2-0780-DFBF-3C956FD41A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26041" y="2414684"/>
            <a:ext cx="3512809" cy="3714387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1238252"/>
            <a:ext cx="5562600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4E504A8-F71A-8303-FA4C-D2EF3ACC4032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8F8EDE1-2286-6D4B-A8BD-14C3F58EFF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0097" y="1238252"/>
            <a:ext cx="7028754" cy="4890819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BBC1CF42-1F46-7843-DAE7-EEC0868B75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186" y="6416526"/>
            <a:ext cx="6139285" cy="4169250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73A2E60E-B596-9702-B4AF-35482A278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7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-22992"/>
            <a:ext cx="20104100" cy="11338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83AC0DC-AD08-3B00-8CC7-A2B98F84C9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90451" y="-22991"/>
            <a:ext cx="7613650" cy="113386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1238252"/>
            <a:ext cx="6934200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7E0DFA2-A1BB-AD6E-774C-ED33458422AF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C63AF90C-085F-B75D-9120-8E533DE103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7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-22992"/>
            <a:ext cx="20104100" cy="11338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8650" y="4720459"/>
            <a:ext cx="8686800" cy="1828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r>
              <a:rPr lang="pl-PL" dirty="0"/>
              <a:t>The </a:t>
            </a:r>
            <a:r>
              <a:rPr lang="pl-PL" dirty="0" err="1"/>
              <a:t>human</a:t>
            </a:r>
            <a:r>
              <a:rPr lang="pl-PL" dirty="0"/>
              <a:t> element</a:t>
            </a:r>
            <a:br>
              <a:rPr lang="pl-PL" dirty="0"/>
            </a:br>
            <a:r>
              <a:rPr lang="pl-PL" dirty="0"/>
              <a:t>in software </a:t>
            </a:r>
            <a:r>
              <a:rPr lang="pl-PL" dirty="0" err="1"/>
              <a:t>engeenering</a:t>
            </a:r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F9B567E-1F15-4EB2-92B8-FB72D0D5E96E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A1C886D4-50B1-D0FD-6FF5-6A97FF454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357" y="3295652"/>
            <a:ext cx="1195387" cy="760701"/>
          </a:xfrm>
          <a:prstGeom prst="rect">
            <a:avLst/>
          </a:prstGeom>
        </p:spPr>
      </p:pic>
      <p:sp>
        <p:nvSpPr>
          <p:cNvPr id="18" name="Holder 3">
            <a:extLst>
              <a:ext uri="{FF2B5EF4-FFF2-40B4-BE49-F238E27FC236}">
                <a16:creationId xmlns:a16="http://schemas.microsoft.com/office/drawing/2014/main" id="{184C77AE-60EC-629E-3F1F-B29C0A8D9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6450" y="7245557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6A547ECA-3D57-3F46-9D47-6CFA3824A0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70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-18073" y="0"/>
            <a:ext cx="20104100" cy="11315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177" y="3067050"/>
            <a:ext cx="13563600" cy="3886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r>
              <a:rPr lang="pl-PL" dirty="0"/>
              <a:t>The </a:t>
            </a:r>
            <a:r>
              <a:rPr lang="pl-PL" dirty="0" err="1"/>
              <a:t>human</a:t>
            </a:r>
            <a:r>
              <a:rPr lang="pl-PL" dirty="0"/>
              <a:t> element</a:t>
            </a:r>
            <a:br>
              <a:rPr lang="pl-PL" dirty="0"/>
            </a:br>
            <a:r>
              <a:rPr lang="pl-PL" dirty="0"/>
              <a:t>in software </a:t>
            </a:r>
            <a:r>
              <a:rPr lang="pl-PL" dirty="0" err="1"/>
              <a:t>engeenering</a:t>
            </a:r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F9B567E-1F15-4EB2-92B8-FB72D0D5E96E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18" name="Holder 3">
            <a:extLst>
              <a:ext uri="{FF2B5EF4-FFF2-40B4-BE49-F238E27FC236}">
                <a16:creationId xmlns:a16="http://schemas.microsoft.com/office/drawing/2014/main" id="{184C77AE-60EC-629E-3F1F-B29C0A8D9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6450" y="9030636"/>
            <a:ext cx="5791199" cy="152306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232B986-C305-78A4-6426-BF603C9388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06974" y="7310865"/>
            <a:ext cx="2090148" cy="2090311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</p:spPr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A1C886D4-50B1-D0FD-6FF5-6A97FF4546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357" y="1914526"/>
            <a:ext cx="1195387" cy="760701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96949BA3-E201-7277-ABBB-2A2F987117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3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0"/>
            <a:ext cx="20104100" cy="11315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994EA9E7-BEF2-0780-DFBF-3C956FD41A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26041" y="2414684"/>
            <a:ext cx="3512809" cy="3714387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62B7DAFD-8A35-5995-A881-7873CAE4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1238252"/>
            <a:ext cx="5562600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4E504A8-F71A-8303-FA4C-D2EF3ACC4032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8F8EDE1-2286-6D4B-A8BD-14C3F58EFF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00097" y="1238252"/>
            <a:ext cx="7028754" cy="4890819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BBC1CF42-1F46-7843-DAE7-EEC0868B75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186" y="6416526"/>
            <a:ext cx="6139285" cy="4169250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5A86894A-E7BD-8669-FF17-924906B6E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47" y="10099852"/>
            <a:ext cx="1840305" cy="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">
            <a:extLst>
              <a:ext uri="{FF2B5EF4-FFF2-40B4-BE49-F238E27FC236}">
                <a16:creationId xmlns:a16="http://schemas.microsoft.com/office/drawing/2014/main" id="{EB67A687-493B-5BF7-33A4-E630A251C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1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DC35E60B-93F0-40C5-23A9-1B09BA7E4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842"/>
          <a:stretch/>
        </p:blipFill>
        <p:spPr>
          <a:xfrm>
            <a:off x="9137650" y="257175"/>
            <a:ext cx="10966450" cy="10801350"/>
          </a:xfrm>
          <a:prstGeom prst="rect">
            <a:avLst/>
          </a:prstGeom>
        </p:spPr>
      </p:pic>
      <p:sp>
        <p:nvSpPr>
          <p:cNvPr id="23" name="Holder 2">
            <a:extLst>
              <a:ext uri="{FF2B5EF4-FFF2-40B4-BE49-F238E27FC236}">
                <a16:creationId xmlns:a16="http://schemas.microsoft.com/office/drawing/2014/main" id="{CBBC4AE3-4FCB-A57F-1CCF-3E1BC557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1" y="4519881"/>
            <a:ext cx="5791199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8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8655806-1EA4-F3A6-7104-11578F28F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08450" y="3448050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1E1244-0317-06E6-8B67-1CE403E4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2479336" cy="11430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Playfair Display" pitchFamily="2" charset="-18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2C4E0683-358B-AE12-B0DE-D8126296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F8A83AE-5D24-9C5E-4D90-31C783CA6D8B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66B19C6A-E13D-0D46-4BCE-9494CCC317F1}"/>
              </a:ext>
            </a:extLst>
          </p:cNvPr>
          <p:cNvSpPr/>
          <p:nvPr userDrawn="1"/>
        </p:nvSpPr>
        <p:spPr>
          <a:xfrm>
            <a:off x="3842855" y="6887201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Symbol zastępczy tekstu 17">
            <a:extLst>
              <a:ext uri="{FF2B5EF4-FFF2-40B4-BE49-F238E27FC236}">
                <a16:creationId xmlns:a16="http://schemas.microsoft.com/office/drawing/2014/main" id="{49864D1B-2241-8E28-B287-576E799838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3545" y="6922628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30" name="Symbol zastępczy tekstu 19">
            <a:extLst>
              <a:ext uri="{FF2B5EF4-FFF2-40B4-BE49-F238E27FC236}">
                <a16:creationId xmlns:a16="http://schemas.microsoft.com/office/drawing/2014/main" id="{67335A42-EAB2-CB7D-7BF1-9BBB33EBE3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43545" y="7450212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1" name="Symbol zastępczy tekstu 19">
            <a:extLst>
              <a:ext uri="{FF2B5EF4-FFF2-40B4-BE49-F238E27FC236}">
                <a16:creationId xmlns:a16="http://schemas.microsoft.com/office/drawing/2014/main" id="{4C8D43EE-A184-1C0C-38EB-9933FF5AA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0186" y="8145575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0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8655806-1EA4-F3A6-7104-11578F28F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4850" y="3492037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1E1244-0317-06E6-8B67-1CE403E4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2479336" cy="11430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Playfair Display" pitchFamily="2" charset="-18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2E4BC2E-B8A6-6675-9877-A4CB3CA2B2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84722" y="3492037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2C4E0683-358B-AE12-B0DE-D8126296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F8A83AE-5D24-9C5E-4D90-31C783CA6D8B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66B19C6A-E13D-0D46-4BCE-9494CCC317F1}"/>
              </a:ext>
            </a:extLst>
          </p:cNvPr>
          <p:cNvSpPr/>
          <p:nvPr userDrawn="1"/>
        </p:nvSpPr>
        <p:spPr>
          <a:xfrm>
            <a:off x="5372607" y="6924475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Symbol zastępczy tekstu 17">
            <a:extLst>
              <a:ext uri="{FF2B5EF4-FFF2-40B4-BE49-F238E27FC236}">
                <a16:creationId xmlns:a16="http://schemas.microsoft.com/office/drawing/2014/main" id="{49864D1B-2241-8E28-B287-576E799838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297" y="6959902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30" name="Symbol zastępczy tekstu 19">
            <a:extLst>
              <a:ext uri="{FF2B5EF4-FFF2-40B4-BE49-F238E27FC236}">
                <a16:creationId xmlns:a16="http://schemas.microsoft.com/office/drawing/2014/main" id="{67335A42-EAB2-CB7D-7BF1-9BBB33EBE3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73298" y="7514433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1" name="Symbol zastępczy tekstu 19">
            <a:extLst>
              <a:ext uri="{FF2B5EF4-FFF2-40B4-BE49-F238E27FC236}">
                <a16:creationId xmlns:a16="http://schemas.microsoft.com/office/drawing/2014/main" id="{4C8D43EE-A184-1C0C-38EB-9933FF5AA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09939" y="8209796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67D8BF3E-B38D-5191-631D-18B14F583857}"/>
              </a:ext>
            </a:extLst>
          </p:cNvPr>
          <p:cNvSpPr/>
          <p:nvPr userDrawn="1"/>
        </p:nvSpPr>
        <p:spPr>
          <a:xfrm>
            <a:off x="10265668" y="6936454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Symbol zastępczy tekstu 17">
            <a:extLst>
              <a:ext uri="{FF2B5EF4-FFF2-40B4-BE49-F238E27FC236}">
                <a16:creationId xmlns:a16="http://schemas.microsoft.com/office/drawing/2014/main" id="{024612F4-2F41-29F7-409D-56AB75221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66358" y="6971881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38" name="Symbol zastępczy tekstu 19">
            <a:extLst>
              <a:ext uri="{FF2B5EF4-FFF2-40B4-BE49-F238E27FC236}">
                <a16:creationId xmlns:a16="http://schemas.microsoft.com/office/drawing/2014/main" id="{6E5C4979-76B5-1BA6-9523-6159D36029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66359" y="7526412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9" name="Symbol zastępczy tekstu 19">
            <a:extLst>
              <a:ext uri="{FF2B5EF4-FFF2-40B4-BE49-F238E27FC236}">
                <a16:creationId xmlns:a16="http://schemas.microsoft.com/office/drawing/2014/main" id="{9F951438-207A-CF9D-5550-042A92935F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503000" y="8221775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86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8655806-1EA4-F3A6-7104-11578F28F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91315" y="3371850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</p:spPr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281E1244-0317-06E6-8B67-1CE403E4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2479336" cy="11430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Playfair Display" pitchFamily="2" charset="-18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2E4BC2E-B8A6-6675-9877-A4CB3CA2B2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91186" y="3371850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</p:spPr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E37FB622-59E0-470E-9962-9776A8A45075}"/>
              </a:ext>
            </a:extLst>
          </p:cNvPr>
          <p:cNvSpPr/>
          <p:nvPr userDrawn="1"/>
        </p:nvSpPr>
        <p:spPr>
          <a:xfrm>
            <a:off x="3422650" y="6804288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BA8911F-924B-902B-D182-27D89EA65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91443" y="3355731"/>
            <a:ext cx="2721472" cy="2721684"/>
          </a:xfrm>
          <a:custGeom>
            <a:avLst/>
            <a:gdLst>
              <a:gd name="connsiteX0" fmla="*/ 1045075 w 2090148"/>
              <a:gd name="connsiteY0" fmla="*/ 0 h 2090311"/>
              <a:gd name="connsiteX1" fmla="*/ 1784011 w 2090148"/>
              <a:gd name="connsiteY1" fmla="*/ 306192 h 2090311"/>
              <a:gd name="connsiteX2" fmla="*/ 1784011 w 2090148"/>
              <a:gd name="connsiteY2" fmla="*/ 1784119 h 2090311"/>
              <a:gd name="connsiteX3" fmla="*/ 1045075 w 2090148"/>
              <a:gd name="connsiteY3" fmla="*/ 2090311 h 2090311"/>
              <a:gd name="connsiteX4" fmla="*/ 306138 w 2090148"/>
              <a:gd name="connsiteY4" fmla="*/ 1784119 h 2090311"/>
              <a:gd name="connsiteX5" fmla="*/ 306138 w 2090148"/>
              <a:gd name="connsiteY5" fmla="*/ 306192 h 2090311"/>
              <a:gd name="connsiteX6" fmla="*/ 1045075 w 2090148"/>
              <a:gd name="connsiteY6" fmla="*/ 0 h 209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0148" h="2090311">
                <a:moveTo>
                  <a:pt x="1045075" y="0"/>
                </a:moveTo>
                <a:cubicBezTo>
                  <a:pt x="1312523" y="0"/>
                  <a:pt x="1579972" y="102096"/>
                  <a:pt x="1784011" y="306192"/>
                </a:cubicBezTo>
                <a:cubicBezTo>
                  <a:pt x="2192194" y="714383"/>
                  <a:pt x="2192194" y="1375928"/>
                  <a:pt x="1784011" y="1784119"/>
                </a:cubicBezTo>
                <a:cubicBezTo>
                  <a:pt x="1579972" y="1988215"/>
                  <a:pt x="1312523" y="2090311"/>
                  <a:pt x="1045075" y="2090311"/>
                </a:cubicBezTo>
                <a:cubicBezTo>
                  <a:pt x="777626" y="2090311"/>
                  <a:pt x="510177" y="1988215"/>
                  <a:pt x="306138" y="1784119"/>
                </a:cubicBezTo>
                <a:cubicBezTo>
                  <a:pt x="-102045" y="1375928"/>
                  <a:pt x="-102045" y="714383"/>
                  <a:pt x="306138" y="306192"/>
                </a:cubicBezTo>
                <a:cubicBezTo>
                  <a:pt x="510177" y="102096"/>
                  <a:pt x="777626" y="0"/>
                  <a:pt x="1045075" y="0"/>
                </a:cubicBez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</p:spPr>
      </p:sp>
      <p:pic>
        <p:nvPicPr>
          <p:cNvPr id="15" name="Grafika 14">
            <a:extLst>
              <a:ext uri="{FF2B5EF4-FFF2-40B4-BE49-F238E27FC236}">
                <a16:creationId xmlns:a16="http://schemas.microsoft.com/office/drawing/2014/main" id="{2C4E0683-358B-AE12-B0DE-D8126296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F8A83AE-5D24-9C5E-4D90-31C783CA6D8B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AAAFB21B-2665-BC74-598D-92F5716A5B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3341" y="6839715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20" name="Symbol zastępczy tekstu 19">
            <a:extLst>
              <a:ext uri="{FF2B5EF4-FFF2-40B4-BE49-F238E27FC236}">
                <a16:creationId xmlns:a16="http://schemas.microsoft.com/office/drawing/2014/main" id="{BC3C5A6E-B407-618A-5273-ED0506603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3342" y="7362033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21" name="Symbol zastępczy tekstu 19">
            <a:extLst>
              <a:ext uri="{FF2B5EF4-FFF2-40B4-BE49-F238E27FC236}">
                <a16:creationId xmlns:a16="http://schemas.microsoft.com/office/drawing/2014/main" id="{A247FF40-0584-1924-8D69-ABC39896A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9983" y="8057396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66B19C6A-E13D-0D46-4BCE-9494CCC317F1}"/>
              </a:ext>
            </a:extLst>
          </p:cNvPr>
          <p:cNvSpPr/>
          <p:nvPr userDrawn="1"/>
        </p:nvSpPr>
        <p:spPr>
          <a:xfrm>
            <a:off x="8279071" y="6804288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Symbol zastępczy tekstu 17">
            <a:extLst>
              <a:ext uri="{FF2B5EF4-FFF2-40B4-BE49-F238E27FC236}">
                <a16:creationId xmlns:a16="http://schemas.microsoft.com/office/drawing/2014/main" id="{49864D1B-2241-8E28-B287-576E799838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9761" y="6839715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30" name="Symbol zastępczy tekstu 19">
            <a:extLst>
              <a:ext uri="{FF2B5EF4-FFF2-40B4-BE49-F238E27FC236}">
                <a16:creationId xmlns:a16="http://schemas.microsoft.com/office/drawing/2014/main" id="{67335A42-EAB2-CB7D-7BF1-9BBB33EBE3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79762" y="7362033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1" name="Symbol zastępczy tekstu 19">
            <a:extLst>
              <a:ext uri="{FF2B5EF4-FFF2-40B4-BE49-F238E27FC236}">
                <a16:creationId xmlns:a16="http://schemas.microsoft.com/office/drawing/2014/main" id="{4C8D43EE-A184-1C0C-38EB-9933FF5AA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16403" y="8057396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67D8BF3E-B38D-5191-631D-18B14F583857}"/>
              </a:ext>
            </a:extLst>
          </p:cNvPr>
          <p:cNvSpPr/>
          <p:nvPr userDrawn="1"/>
        </p:nvSpPr>
        <p:spPr>
          <a:xfrm>
            <a:off x="13172131" y="6816267"/>
            <a:ext cx="102926" cy="628608"/>
          </a:xfrm>
          <a:custGeom>
            <a:avLst/>
            <a:gdLst/>
            <a:ahLst/>
            <a:cxnLst/>
            <a:rect l="l" t="t" r="r" b="b"/>
            <a:pathLst>
              <a:path w="104775" h="513079">
                <a:moveTo>
                  <a:pt x="104705" y="0"/>
                </a:moveTo>
                <a:lnTo>
                  <a:pt x="0" y="0"/>
                </a:lnTo>
                <a:lnTo>
                  <a:pt x="0" y="513057"/>
                </a:lnTo>
                <a:lnTo>
                  <a:pt x="104705" y="513057"/>
                </a:lnTo>
                <a:lnTo>
                  <a:pt x="104705" y="0"/>
                </a:lnTo>
                <a:close/>
              </a:path>
            </a:pathLst>
          </a:custGeom>
          <a:solidFill>
            <a:srgbClr val="FFB907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Symbol zastępczy tekstu 17">
            <a:extLst>
              <a:ext uri="{FF2B5EF4-FFF2-40B4-BE49-F238E27FC236}">
                <a16:creationId xmlns:a16="http://schemas.microsoft.com/office/drawing/2014/main" id="{024612F4-2F41-29F7-409D-56AB75221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72822" y="6851694"/>
            <a:ext cx="4267200" cy="513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latin typeface="Albert Sans Black" pitchFamily="2" charset="-18"/>
                <a:cs typeface="Arial" panose="020B0604020202020204" pitchFamily="34" charset="0"/>
              </a:defRPr>
            </a:lvl1pPr>
            <a:lvl2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</a:p>
        </p:txBody>
      </p:sp>
      <p:sp>
        <p:nvSpPr>
          <p:cNvPr id="38" name="Symbol zastępczy tekstu 19">
            <a:extLst>
              <a:ext uri="{FF2B5EF4-FFF2-40B4-BE49-F238E27FC236}">
                <a16:creationId xmlns:a16="http://schemas.microsoft.com/office/drawing/2014/main" id="{6E5C4979-76B5-1BA6-9523-6159D36029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72823" y="7374012"/>
            <a:ext cx="373380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  <p:sp>
        <p:nvSpPr>
          <p:cNvPr id="39" name="Symbol zastępczy tekstu 19">
            <a:extLst>
              <a:ext uri="{FF2B5EF4-FFF2-40B4-BE49-F238E27FC236}">
                <a16:creationId xmlns:a16="http://schemas.microsoft.com/office/drawing/2014/main" id="{9F951438-207A-CF9D-5550-042A92935F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409464" y="8069375"/>
            <a:ext cx="3733800" cy="78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Albert Sans" pitchFamily="2" charset="-18"/>
                <a:cs typeface="Arial" panose="020B0604020202020204" pitchFamily="34" charset="0"/>
              </a:defRPr>
            </a:lvl1pPr>
            <a:lvl2pPr marL="4572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99" indent="0"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l-PL" dirty="0"/>
              <a:t>Kliknij, aby edytować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02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830B3EA7-6FAC-F7BB-8FFB-7578600C308B}"/>
              </a:ext>
            </a:extLst>
          </p:cNvPr>
          <p:cNvSpPr/>
          <p:nvPr userDrawn="1"/>
        </p:nvSpPr>
        <p:spPr>
          <a:xfrm>
            <a:off x="0" y="-189186"/>
            <a:ext cx="20104100" cy="115048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  <a:p>
            <a:pPr algn="ctr"/>
            <a:endParaRPr lang="pl-PL" sz="1800" dirty="0"/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475B9404-E11D-A9DE-3A4A-0AB376055A72}"/>
              </a:ext>
            </a:extLst>
          </p:cNvPr>
          <p:cNvSpPr txBox="1"/>
          <p:nvPr userDrawn="1"/>
        </p:nvSpPr>
        <p:spPr>
          <a:xfrm>
            <a:off x="1370276" y="8668149"/>
            <a:ext cx="4489450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15" dirty="0">
                <a:solidFill>
                  <a:schemeClr val="bg1"/>
                </a:solidFill>
                <a:latin typeface="Albert Sans Black" pitchFamily="2" charset="-18"/>
                <a:cs typeface="Arial" panose="020B0604020202020204" pitchFamily="34" charset="0"/>
              </a:rPr>
              <a:t>www.vm.pl</a:t>
            </a:r>
            <a:endParaRPr sz="3050" b="1" dirty="0">
              <a:solidFill>
                <a:schemeClr val="bg1"/>
              </a:solidFill>
              <a:latin typeface="Albert Sans Black" pitchFamily="2" charset="-18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1800" spc="120" dirty="0">
                <a:latin typeface="Albert Sans" pitchFamily="2" charset="-18"/>
                <a:cs typeface="Arial"/>
              </a:rPr>
              <a:t>WROCŁAW </a:t>
            </a:r>
            <a:r>
              <a:rPr sz="1800" spc="-95" dirty="0">
                <a:latin typeface="Albert Sans" pitchFamily="2" charset="-18"/>
                <a:cs typeface="Arial"/>
              </a:rPr>
              <a:t>–</a:t>
            </a:r>
            <a:r>
              <a:rPr sz="1800" spc="-175" dirty="0">
                <a:latin typeface="Albert Sans" pitchFamily="2" charset="-18"/>
                <a:cs typeface="Arial"/>
              </a:rPr>
              <a:t> </a:t>
            </a:r>
            <a:r>
              <a:rPr sz="1800" spc="145" dirty="0">
                <a:latin typeface="Albert Sans" pitchFamily="2" charset="-18"/>
                <a:cs typeface="Arial"/>
              </a:rPr>
              <a:t>HQ</a:t>
            </a:r>
            <a:endParaRPr sz="1800" dirty="0">
              <a:latin typeface="Albert Sans" pitchFamily="2" charset="-18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45" dirty="0">
                <a:latin typeface="Albert Sans" pitchFamily="2" charset="-18"/>
                <a:cs typeface="Arial"/>
              </a:rPr>
              <a:t>UL. </a:t>
            </a:r>
            <a:r>
              <a:rPr sz="1800" spc="40" dirty="0">
                <a:latin typeface="Albert Sans" pitchFamily="2" charset="-18"/>
                <a:cs typeface="Arial"/>
              </a:rPr>
              <a:t>KOŚCIUSZKI </a:t>
            </a:r>
            <a:r>
              <a:rPr sz="1800" spc="25" dirty="0">
                <a:latin typeface="Albert Sans" pitchFamily="2" charset="-18"/>
                <a:cs typeface="Arial"/>
              </a:rPr>
              <a:t>82, </a:t>
            </a:r>
            <a:r>
              <a:rPr sz="1800" spc="55" dirty="0">
                <a:latin typeface="Albert Sans" pitchFamily="2" charset="-18"/>
                <a:cs typeface="Arial"/>
              </a:rPr>
              <a:t>50-441</a:t>
            </a:r>
            <a:r>
              <a:rPr sz="1800" spc="-275" dirty="0">
                <a:latin typeface="Albert Sans" pitchFamily="2" charset="-18"/>
                <a:cs typeface="Arial"/>
              </a:rPr>
              <a:t> </a:t>
            </a:r>
            <a:r>
              <a:rPr lang="pl-PL" sz="1800" spc="-275" dirty="0">
                <a:latin typeface="Albert Sans" pitchFamily="2" charset="-18"/>
                <a:cs typeface="Arial"/>
              </a:rPr>
              <a:t> </a:t>
            </a:r>
            <a:r>
              <a:rPr sz="1800" spc="120" dirty="0">
                <a:latin typeface="Albert Sans" pitchFamily="2" charset="-18"/>
                <a:cs typeface="Arial"/>
              </a:rPr>
              <a:t>WROCŁAW</a:t>
            </a:r>
            <a:endParaRPr sz="1800" dirty="0">
              <a:latin typeface="Albert Sans" pitchFamily="2" charset="-18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120" dirty="0">
                <a:latin typeface="Albert Sans" pitchFamily="2" charset="-18"/>
                <a:cs typeface="Arial"/>
              </a:rPr>
              <a:t>+48 </a:t>
            </a:r>
            <a:r>
              <a:rPr sz="1800" spc="-135" dirty="0">
                <a:latin typeface="Albert Sans" pitchFamily="2" charset="-18"/>
                <a:cs typeface="Arial"/>
              </a:rPr>
              <a:t>71 </a:t>
            </a:r>
            <a:r>
              <a:rPr sz="1800" spc="-65" dirty="0">
                <a:latin typeface="Albert Sans" pitchFamily="2" charset="-18"/>
                <a:cs typeface="Arial"/>
              </a:rPr>
              <a:t>341 </a:t>
            </a:r>
            <a:r>
              <a:rPr sz="1800" spc="65" dirty="0">
                <a:latin typeface="Albert Sans" pitchFamily="2" charset="-18"/>
                <a:cs typeface="Arial"/>
              </a:rPr>
              <a:t>76 </a:t>
            </a:r>
            <a:r>
              <a:rPr sz="1800" spc="195" dirty="0">
                <a:latin typeface="Albert Sans" pitchFamily="2" charset="-18"/>
                <a:cs typeface="Arial"/>
              </a:rPr>
              <a:t>40</a:t>
            </a:r>
            <a:r>
              <a:rPr sz="1800" spc="-150" dirty="0">
                <a:latin typeface="Albert Sans" pitchFamily="2" charset="-18"/>
                <a:cs typeface="Arial"/>
              </a:rPr>
              <a:t> </a:t>
            </a:r>
            <a:r>
              <a:rPr sz="1800" spc="45" dirty="0">
                <a:latin typeface="Albert Sans" pitchFamily="2" charset="-18"/>
                <a:cs typeface="Arial"/>
                <a:hlinkClick r:id="rId2"/>
              </a:rPr>
              <a:t>OFFICE@VM.PL</a:t>
            </a:r>
            <a:endParaRPr sz="1800" dirty="0">
              <a:latin typeface="Albert Sans" pitchFamily="2" charset="-18"/>
              <a:cs typeface="Arial"/>
            </a:endParaRPr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5B8AC7D7-E07C-F96B-134A-4BF8D7BF6F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326" y="1543053"/>
            <a:ext cx="2447924" cy="1914109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B3388068-8F7B-E3E2-B3CC-903B53A11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3556"/>
          <a:stretch/>
        </p:blipFill>
        <p:spPr>
          <a:xfrm>
            <a:off x="8756650" y="228019"/>
            <a:ext cx="11347450" cy="10859662"/>
          </a:xfrm>
          <a:prstGeom prst="rect">
            <a:avLst/>
          </a:prstGeom>
        </p:spPr>
      </p:pic>
      <p:sp>
        <p:nvSpPr>
          <p:cNvPr id="2" name="Holder 3">
            <a:extLst>
              <a:ext uri="{FF2B5EF4-FFF2-40B4-BE49-F238E27FC236}">
                <a16:creationId xmlns:a16="http://schemas.microsoft.com/office/drawing/2014/main" id="{95096C88-5FDB-D6E2-7B6E-E6436E204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5251" y="7258051"/>
            <a:ext cx="5791199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dirty="0"/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24E944F0-D986-2F07-B235-A03743127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1" y="4519881"/>
            <a:ext cx="5791199" cy="2585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8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br>
              <a:rPr lang="pl-PL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161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0643B27-8E18-65D2-6C9D-43C38040D7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8450" y="0"/>
            <a:ext cx="12185650" cy="113157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4E504A8-F71A-8303-FA4C-D2EF3ACC4032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475B9404-E11D-A9DE-3A4A-0AB376055A72}"/>
              </a:ext>
            </a:extLst>
          </p:cNvPr>
          <p:cNvSpPr txBox="1"/>
          <p:nvPr userDrawn="1"/>
        </p:nvSpPr>
        <p:spPr>
          <a:xfrm>
            <a:off x="1370276" y="8668149"/>
            <a:ext cx="4489450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15" dirty="0">
                <a:solidFill>
                  <a:srgbClr val="FFC000"/>
                </a:solidFill>
                <a:latin typeface="Albert Sans Black" pitchFamily="2" charset="-18"/>
                <a:cs typeface="Arial" panose="020B0604020202020204" pitchFamily="34" charset="0"/>
              </a:rPr>
              <a:t>www.vm.pl</a:t>
            </a:r>
            <a:endParaRPr sz="3050" b="1" dirty="0">
              <a:solidFill>
                <a:srgbClr val="FFC000"/>
              </a:solidFill>
              <a:latin typeface="Albert Sans Black" pitchFamily="2" charset="-18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3030"/>
              </a:spcBef>
            </a:pPr>
            <a:r>
              <a:rPr sz="1800" spc="120" dirty="0">
                <a:latin typeface="Albert Sans" pitchFamily="2" charset="-18"/>
                <a:cs typeface="Arial"/>
              </a:rPr>
              <a:t>WROCŁAW </a:t>
            </a:r>
            <a:r>
              <a:rPr sz="1800" spc="-95" dirty="0">
                <a:latin typeface="Albert Sans" pitchFamily="2" charset="-18"/>
                <a:cs typeface="Arial"/>
              </a:rPr>
              <a:t>–</a:t>
            </a:r>
            <a:r>
              <a:rPr sz="1800" spc="-175" dirty="0">
                <a:latin typeface="Albert Sans" pitchFamily="2" charset="-18"/>
                <a:cs typeface="Arial"/>
              </a:rPr>
              <a:t> </a:t>
            </a:r>
            <a:r>
              <a:rPr sz="1800" spc="145" dirty="0">
                <a:latin typeface="Albert Sans" pitchFamily="2" charset="-18"/>
                <a:cs typeface="Arial"/>
              </a:rPr>
              <a:t>HQ</a:t>
            </a:r>
            <a:endParaRPr sz="1800" dirty="0">
              <a:latin typeface="Albert Sans" pitchFamily="2" charset="-18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45" dirty="0">
                <a:latin typeface="Albert Sans" pitchFamily="2" charset="-18"/>
                <a:cs typeface="Arial"/>
              </a:rPr>
              <a:t>UL. </a:t>
            </a:r>
            <a:r>
              <a:rPr sz="1800" spc="40" dirty="0">
                <a:latin typeface="Albert Sans" pitchFamily="2" charset="-18"/>
                <a:cs typeface="Arial"/>
              </a:rPr>
              <a:t>KOŚCIUSZKI </a:t>
            </a:r>
            <a:r>
              <a:rPr sz="1800" spc="25" dirty="0">
                <a:latin typeface="Albert Sans" pitchFamily="2" charset="-18"/>
                <a:cs typeface="Arial"/>
              </a:rPr>
              <a:t>82, </a:t>
            </a:r>
            <a:r>
              <a:rPr sz="1800" spc="55" dirty="0">
                <a:latin typeface="Albert Sans" pitchFamily="2" charset="-18"/>
                <a:cs typeface="Arial"/>
              </a:rPr>
              <a:t>50-441</a:t>
            </a:r>
            <a:r>
              <a:rPr sz="1800" spc="-275" dirty="0">
                <a:latin typeface="Albert Sans" pitchFamily="2" charset="-18"/>
                <a:cs typeface="Arial"/>
              </a:rPr>
              <a:t> </a:t>
            </a:r>
            <a:r>
              <a:rPr lang="pl-PL" sz="1800" spc="-275" dirty="0">
                <a:latin typeface="Albert Sans" pitchFamily="2" charset="-18"/>
                <a:cs typeface="Arial"/>
              </a:rPr>
              <a:t> </a:t>
            </a:r>
            <a:r>
              <a:rPr sz="1800" spc="120" dirty="0">
                <a:latin typeface="Albert Sans" pitchFamily="2" charset="-18"/>
                <a:cs typeface="Arial"/>
              </a:rPr>
              <a:t>WROCŁAW</a:t>
            </a:r>
            <a:endParaRPr sz="1800" dirty="0">
              <a:latin typeface="Albert Sans" pitchFamily="2" charset="-18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120" dirty="0">
                <a:latin typeface="Albert Sans" pitchFamily="2" charset="-18"/>
                <a:cs typeface="Arial"/>
              </a:rPr>
              <a:t>+48 </a:t>
            </a:r>
            <a:r>
              <a:rPr sz="1800" spc="-135" dirty="0">
                <a:latin typeface="Albert Sans" pitchFamily="2" charset="-18"/>
                <a:cs typeface="Arial"/>
              </a:rPr>
              <a:t>71 </a:t>
            </a:r>
            <a:r>
              <a:rPr sz="1800" spc="-65" dirty="0">
                <a:latin typeface="Albert Sans" pitchFamily="2" charset="-18"/>
                <a:cs typeface="Arial"/>
              </a:rPr>
              <a:t>341 </a:t>
            </a:r>
            <a:r>
              <a:rPr sz="1800" spc="65" dirty="0">
                <a:latin typeface="Albert Sans" pitchFamily="2" charset="-18"/>
                <a:cs typeface="Arial"/>
              </a:rPr>
              <a:t>76 </a:t>
            </a:r>
            <a:r>
              <a:rPr sz="1800" spc="195" dirty="0">
                <a:latin typeface="Albert Sans" pitchFamily="2" charset="-18"/>
                <a:cs typeface="Arial"/>
              </a:rPr>
              <a:t>40</a:t>
            </a:r>
            <a:r>
              <a:rPr sz="1800" spc="-150" dirty="0">
                <a:latin typeface="Albert Sans" pitchFamily="2" charset="-18"/>
                <a:cs typeface="Arial"/>
              </a:rPr>
              <a:t> </a:t>
            </a:r>
            <a:r>
              <a:rPr sz="1800" spc="45" dirty="0">
                <a:latin typeface="Albert Sans" pitchFamily="2" charset="-18"/>
                <a:cs typeface="Arial"/>
                <a:hlinkClick r:id="rId2"/>
              </a:rPr>
              <a:t>OFFICE@VM.PL</a:t>
            </a:r>
            <a:endParaRPr sz="1800" dirty="0">
              <a:latin typeface="Albert Sans" pitchFamily="2" charset="-18"/>
              <a:cs typeface="Arial"/>
            </a:endParaRPr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1624A01A-6DAC-0121-E90F-4C2C04BC70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  <p:sp>
        <p:nvSpPr>
          <p:cNvPr id="4" name="Holder 3">
            <a:extLst>
              <a:ext uri="{FF2B5EF4-FFF2-40B4-BE49-F238E27FC236}">
                <a16:creationId xmlns:a16="http://schemas.microsoft.com/office/drawing/2014/main" id="{6A1BCAC7-10B1-022A-395B-CA9A26088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5251" y="7258051"/>
            <a:ext cx="5791199" cy="6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Albert Sans" pitchFamily="2" charset="-18"/>
                <a:cs typeface="Arial" panose="020B0604020202020204" pitchFamily="34" charset="0"/>
              </a:defRPr>
            </a:lvl1pPr>
          </a:lstStyle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CAE6D05A-85E4-D499-5638-6A4F6F30E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1" y="4519881"/>
            <a:ext cx="5791199" cy="2585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88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br>
              <a:rPr lang="pl-PL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42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1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23" name="Holder 2">
            <a:extLst>
              <a:ext uri="{FF2B5EF4-FFF2-40B4-BE49-F238E27FC236}">
                <a16:creationId xmlns:a16="http://schemas.microsoft.com/office/drawing/2014/main" id="{CBBC4AE3-4FCB-A57F-1CCF-3E1BC5576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1" y="4519881"/>
            <a:ext cx="5791199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r>
              <a:rPr lang="pl-PL" dirty="0"/>
              <a:t> </a:t>
            </a:r>
            <a:endParaRPr dirty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10B19706-7673-C6F8-F232-B4F6F8B034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71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1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23" name="Holder 2">
            <a:extLst>
              <a:ext uri="{FF2B5EF4-FFF2-40B4-BE49-F238E27FC236}">
                <a16:creationId xmlns:a16="http://schemas.microsoft.com/office/drawing/2014/main" id="{CBBC4AE3-4FCB-A57F-1CCF-3E1BC5576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5251" y="4519881"/>
            <a:ext cx="5791199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72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r>
              <a:rPr lang="pl-PL" dirty="0"/>
              <a:t> </a:t>
            </a:r>
            <a:endParaRPr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E6D8E80-B334-29D4-4AA0-53F11A8CC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74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13">
            <a:extLst>
              <a:ext uri="{FF2B5EF4-FFF2-40B4-BE49-F238E27FC236}">
                <a16:creationId xmlns:a16="http://schemas.microsoft.com/office/drawing/2014/main" id="{8BC7093A-5295-DD3D-CE30-80866800FD72}"/>
              </a:ext>
            </a:extLst>
          </p:cNvPr>
          <p:cNvSpPr/>
          <p:nvPr userDrawn="1"/>
        </p:nvSpPr>
        <p:spPr>
          <a:xfrm>
            <a:off x="11576051" y="2"/>
            <a:ext cx="8528050" cy="113084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5251" y="4519881"/>
            <a:ext cx="5791199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5251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10E2D41F-C9E4-9E12-8D11-27EFC1654B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94651" y="2567921"/>
            <a:ext cx="11465349" cy="7738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8C2AD914-CC42-DE6C-3246-D3B85E6512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1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D3E8F045-ABD4-AB2D-B9E5-AD7D09932C7C}"/>
              </a:ext>
            </a:extLst>
          </p:cNvPr>
          <p:cNvSpPr/>
          <p:nvPr userDrawn="1"/>
        </p:nvSpPr>
        <p:spPr>
          <a:xfrm>
            <a:off x="9747250" y="1543050"/>
            <a:ext cx="10356850" cy="9182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6" name="Symbol zastępczy obrazu 12">
            <a:extLst>
              <a:ext uri="{FF2B5EF4-FFF2-40B4-BE49-F238E27FC236}">
                <a16:creationId xmlns:a16="http://schemas.microsoft.com/office/drawing/2014/main" id="{57130C07-E455-5E52-BB92-3B39F47C72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2050" y="0"/>
            <a:ext cx="8686800" cy="553026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sp>
        <p:nvSpPr>
          <p:cNvPr id="7" name="Holder 2">
            <a:extLst>
              <a:ext uri="{FF2B5EF4-FFF2-40B4-BE49-F238E27FC236}">
                <a16:creationId xmlns:a16="http://schemas.microsoft.com/office/drawing/2014/main" id="{DC4F3DB1-EAF2-24E4-8939-C1C8BCC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4519881"/>
            <a:ext cx="7734518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20223B64-B255-B030-F76D-022220312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5250" y="8300036"/>
            <a:ext cx="7734518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0" name="Symbol zastępczy obrazu 12">
            <a:extLst>
              <a:ext uri="{FF2B5EF4-FFF2-40B4-BE49-F238E27FC236}">
                <a16:creationId xmlns:a16="http://schemas.microsoft.com/office/drawing/2014/main" id="{978AD8AA-C253-725A-5B0E-06A9E0CD78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47561" y="5962651"/>
            <a:ext cx="8686800" cy="537735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ABFC4A6B-DA49-88B7-5A43-9E9E27D9A3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137" y="1543052"/>
            <a:ext cx="2464665" cy="19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0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68122648-4F6D-421C-7B5B-C28991DE6128}"/>
              </a:ext>
            </a:extLst>
          </p:cNvPr>
          <p:cNvSpPr/>
          <p:nvPr userDrawn="1"/>
        </p:nvSpPr>
        <p:spPr>
          <a:xfrm>
            <a:off x="-8978" y="2"/>
            <a:ext cx="7317828" cy="113084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800"/>
          </a:p>
        </p:txBody>
      </p:sp>
      <p:sp>
        <p:nvSpPr>
          <p:cNvPr id="10" name="Holder 2">
            <a:extLst>
              <a:ext uri="{FF2B5EF4-FFF2-40B4-BE49-F238E27FC236}">
                <a16:creationId xmlns:a16="http://schemas.microsoft.com/office/drawing/2014/main" id="{5657ED2A-0236-8970-1C4E-E930E31F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648" y="4519881"/>
            <a:ext cx="8652203" cy="36525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6000" b="0" i="0">
                <a:solidFill>
                  <a:schemeClr val="tx1"/>
                </a:solidFill>
                <a:latin typeface="Playfair Display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1" name="Holder 3">
            <a:extLst>
              <a:ext uri="{FF2B5EF4-FFF2-40B4-BE49-F238E27FC236}">
                <a16:creationId xmlns:a16="http://schemas.microsoft.com/office/drawing/2014/main" id="{CF505882-AEB6-A2F0-34F6-D13D8D77D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6722" y="8300036"/>
            <a:ext cx="5791199" cy="229755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lbert Sans" pitchFamily="2" charset="-18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F52CC5A1-8EEF-4B90-59A6-54D0CB72F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850" y="1387028"/>
            <a:ext cx="8229600" cy="85344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l-PL"/>
          </a:p>
        </p:txBody>
      </p:sp>
      <p:pic>
        <p:nvPicPr>
          <p:cNvPr id="14" name="Grafika 13">
            <a:extLst>
              <a:ext uri="{FF2B5EF4-FFF2-40B4-BE49-F238E27FC236}">
                <a16:creationId xmlns:a16="http://schemas.microsoft.com/office/drawing/2014/main" id="{17394DFF-3C8B-CC02-E53B-71B851CF9B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6647" y="1543052"/>
            <a:ext cx="2464665" cy="1927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C82CFBE-E2C0-07EE-C3D4-1E344F162E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90451" y="0"/>
            <a:ext cx="7613650" cy="11315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sp>
      <p:sp>
        <p:nvSpPr>
          <p:cNvPr id="15" name="Symbol zastępczy tekstu 9">
            <a:extLst>
              <a:ext uri="{FF2B5EF4-FFF2-40B4-BE49-F238E27FC236}">
                <a16:creationId xmlns:a16="http://schemas.microsoft.com/office/drawing/2014/main" id="{9C95D4E8-07A6-F997-28EC-26EA7CD1C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5251" y="3219452"/>
            <a:ext cx="8276195" cy="6172199"/>
          </a:xfrm>
          <a:prstGeom prst="rect">
            <a:avLst/>
          </a:prstGeom>
        </p:spPr>
        <p:txBody>
          <a:bodyPr/>
          <a:lstStyle>
            <a:lvl1pPr>
              <a:defRPr>
                <a:latin typeface="Albert Sans" pitchFamily="2" charset="-18"/>
              </a:defRPr>
            </a:lvl1pPr>
            <a:lvl2pPr marL="800100" indent="-342900">
              <a:buSzPct val="142000"/>
              <a:buFont typeface="Wingdings" panose="05000000000000000000" pitchFamily="2" charset="2"/>
              <a:buChar char="§"/>
              <a:defRPr>
                <a:latin typeface="Albert Sans" pitchFamily="2" charset="-18"/>
              </a:defRPr>
            </a:lvl2pPr>
            <a:lvl3pPr>
              <a:buSzPct val="142000"/>
              <a:defRPr>
                <a:latin typeface="Albert Sans" pitchFamily="2" charset="-18"/>
              </a:defRPr>
            </a:lvl3pPr>
            <a:lvl4pPr>
              <a:defRPr>
                <a:latin typeface="Albert Sans" pitchFamily="2" charset="-18"/>
              </a:defRPr>
            </a:lvl4pPr>
            <a:lvl5pPr>
              <a:defRPr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8351369-45E4-9E7B-BB1C-A498BE5D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1162050"/>
            <a:ext cx="17338675" cy="1627188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0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ymbol zastępczy tekstu 9">
            <a:extLst>
              <a:ext uri="{FF2B5EF4-FFF2-40B4-BE49-F238E27FC236}">
                <a16:creationId xmlns:a16="http://schemas.microsoft.com/office/drawing/2014/main" id="{9C95D4E8-07A6-F997-28EC-26EA7CD1C7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5251" y="3219452"/>
            <a:ext cx="17356137" cy="6172199"/>
          </a:xfrm>
          <a:prstGeom prst="rect">
            <a:avLst/>
          </a:prstGeom>
        </p:spPr>
        <p:txBody>
          <a:bodyPr/>
          <a:lstStyle>
            <a:lvl1pPr>
              <a:defRPr>
                <a:latin typeface="Albert Sans" pitchFamily="2" charset="-18"/>
              </a:defRPr>
            </a:lvl1pPr>
            <a:lvl2pPr marL="800100" indent="-342900">
              <a:buSzPct val="142000"/>
              <a:buFont typeface="Wingdings" panose="05000000000000000000" pitchFamily="2" charset="2"/>
              <a:buChar char="§"/>
              <a:defRPr>
                <a:latin typeface="Albert Sans" pitchFamily="2" charset="-18"/>
              </a:defRPr>
            </a:lvl2pPr>
            <a:lvl3pPr>
              <a:buSzPct val="142000"/>
              <a:defRPr>
                <a:latin typeface="Albert Sans" pitchFamily="2" charset="-18"/>
              </a:defRPr>
            </a:lvl3pPr>
            <a:lvl4pPr>
              <a:defRPr>
                <a:latin typeface="Albert Sans" pitchFamily="2" charset="-18"/>
              </a:defRPr>
            </a:lvl4pPr>
            <a:lvl5pPr>
              <a:defRPr>
                <a:latin typeface="Albert Sans" pitchFamily="2" charset="-18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8351369-45E4-9E7B-BB1C-A498BE5D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1162050"/>
            <a:ext cx="17338675" cy="1627188"/>
          </a:xfrm>
          <a:prstGeom prst="rect">
            <a:avLst/>
          </a:prstGeom>
        </p:spPr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0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ymbol zastępczy tytułu 8">
            <a:extLst>
              <a:ext uri="{FF2B5EF4-FFF2-40B4-BE49-F238E27FC236}">
                <a16:creationId xmlns:a16="http://schemas.microsoft.com/office/drawing/2014/main" id="{4AADDF06-A290-69F0-DBBC-113A0DB8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92" y="4133851"/>
            <a:ext cx="9587460" cy="371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5B2A8C88-2E89-71DF-F4A4-8AC90DA17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713" y="8005762"/>
            <a:ext cx="17338675" cy="218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2" r:id="rId2"/>
    <p:sldLayoutId id="2147483697" r:id="rId3"/>
    <p:sldLayoutId id="2147483692" r:id="rId4"/>
    <p:sldLayoutId id="2147483675" r:id="rId5"/>
    <p:sldLayoutId id="2147483665" r:id="rId6"/>
    <p:sldLayoutId id="2147483664" r:id="rId7"/>
  </p:sldLayoutIdLst>
  <p:txStyles>
    <p:titleStyle>
      <a:lvl1pPr>
        <a:defRPr sz="8000" b="0">
          <a:latin typeface="Playfair Display" pitchFamily="2" charset="-18"/>
          <a:ea typeface="+mj-ea"/>
          <a:cs typeface="+mj-cs"/>
        </a:defRPr>
      </a:lvl1pPr>
    </p:titleStyle>
    <p:bodyStyle>
      <a:lvl1pPr marL="0" indent="0">
        <a:lnSpc>
          <a:spcPct val="100000"/>
        </a:lnSpc>
        <a:buClr>
          <a:srgbClr val="FFC000"/>
        </a:buClr>
        <a:buSzPct val="150000"/>
        <a:buFontTx/>
        <a:buNone/>
        <a:defRPr sz="2800">
          <a:latin typeface="Albert Sans" pitchFamily="2" charset="-18"/>
          <a:ea typeface="+mn-ea"/>
          <a:cs typeface="+mn-cs"/>
        </a:defRPr>
      </a:lvl1pPr>
      <a:lvl2pPr marL="800100" indent="-342900">
        <a:lnSpc>
          <a:spcPct val="100000"/>
        </a:lnSpc>
        <a:buClr>
          <a:srgbClr val="FFC000"/>
        </a:buClr>
        <a:buSzPct val="150000"/>
        <a:buFont typeface="Wingdings" panose="05000000000000000000" pitchFamily="2" charset="2"/>
        <a:buChar char="§"/>
        <a:defRPr sz="2800">
          <a:latin typeface="Albert Sans" pitchFamily="2" charset="-18"/>
          <a:ea typeface="+mn-ea"/>
          <a:cs typeface="+mn-cs"/>
        </a:defRPr>
      </a:lvl2pPr>
      <a:lvl3pPr marL="1257299" indent="-342900">
        <a:lnSpc>
          <a:spcPct val="100000"/>
        </a:lnSpc>
        <a:buClr>
          <a:srgbClr val="FFC000"/>
        </a:buClr>
        <a:buSzPct val="150000"/>
        <a:buFont typeface="Courier New" panose="02070309020205020404" pitchFamily="49" charset="0"/>
        <a:buChar char="o"/>
        <a:defRPr sz="2800">
          <a:latin typeface="Albert Sans" pitchFamily="2" charset="-18"/>
          <a:ea typeface="+mn-ea"/>
          <a:cs typeface="+mn-cs"/>
        </a:defRPr>
      </a:lvl3pPr>
      <a:lvl4pPr marL="1714500" indent="-342900">
        <a:lnSpc>
          <a:spcPct val="100000"/>
        </a:lnSpc>
        <a:buClr>
          <a:srgbClr val="FFC000"/>
        </a:buClr>
        <a:buSzPct val="150000"/>
        <a:buFont typeface="Wingdings" panose="05000000000000000000" pitchFamily="2" charset="2"/>
        <a:buChar char="§"/>
        <a:defRPr sz="2400">
          <a:latin typeface="+mn-lt"/>
          <a:ea typeface="+mn-ea"/>
          <a:cs typeface="+mn-cs"/>
        </a:defRPr>
      </a:lvl4pPr>
      <a:lvl5pPr marL="2171699" indent="-342900">
        <a:lnSpc>
          <a:spcPct val="100000"/>
        </a:lnSpc>
        <a:buClr>
          <a:srgbClr val="FFC000"/>
        </a:buClr>
        <a:buSzPct val="150000"/>
        <a:buFont typeface="Wingdings" panose="05000000000000000000" pitchFamily="2" charset="2"/>
        <a:buChar char="§"/>
        <a:defRPr sz="2400"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799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96">
          <p15:clr>
            <a:srgbClr val="F26B43"/>
          </p15:clr>
        </p15:guide>
        <p15:guide id="2" pos="860">
          <p15:clr>
            <a:srgbClr val="F26B43"/>
          </p15:clr>
        </p15:guide>
        <p15:guide id="3" pos="118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3">
            <a:extLst>
              <a:ext uri="{FF2B5EF4-FFF2-40B4-BE49-F238E27FC236}">
                <a16:creationId xmlns:a16="http://schemas.microsoft.com/office/drawing/2014/main" id="{9A86E752-F92E-5326-79ED-5E1B5C449FB4}"/>
              </a:ext>
            </a:extLst>
          </p:cNvPr>
          <p:cNvSpPr/>
          <p:nvPr userDrawn="1"/>
        </p:nvSpPr>
        <p:spPr>
          <a:xfrm>
            <a:off x="-37031" y="1619250"/>
            <a:ext cx="932180" cy="0"/>
          </a:xfrm>
          <a:custGeom>
            <a:avLst/>
            <a:gdLst/>
            <a:ahLst/>
            <a:cxnLst/>
            <a:rect l="l" t="t" r="r" b="b"/>
            <a:pathLst>
              <a:path w="932180">
                <a:moveTo>
                  <a:pt x="0" y="0"/>
                </a:moveTo>
                <a:lnTo>
                  <a:pt x="931879" y="0"/>
                </a:lnTo>
              </a:path>
            </a:pathLst>
          </a:custGeom>
          <a:ln w="10470">
            <a:solidFill>
              <a:srgbClr val="FFB907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D1796E37-2321-F788-9249-ECB5AE26EAA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3E0564C-EB29-7980-9414-BD4B91A70937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91446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4" r:id="rId2"/>
    <p:sldLayoutId id="2147483673" r:id="rId3"/>
    <p:sldLayoutId id="2147483671" r:id="rId4"/>
    <p:sldLayoutId id="2147483702" r:id="rId5"/>
  </p:sldLayoutIdLst>
  <p:txStyles>
    <p:titleStyle>
      <a:lvl1pPr>
        <a:defRPr sz="5000" b="0">
          <a:latin typeface="Playfair Display" pitchFamily="2" charset="-18"/>
          <a:ea typeface="+mj-ea"/>
          <a:cs typeface="+mj-cs"/>
        </a:defRPr>
      </a:lvl1pPr>
    </p:titleStyle>
    <p:bodyStyle>
      <a:lvl1pPr marL="0">
        <a:defRPr sz="2400">
          <a:latin typeface="+mn-lt"/>
          <a:ea typeface="+mn-ea"/>
          <a:cs typeface="+mn-cs"/>
        </a:defRPr>
      </a:lvl1pPr>
      <a:lvl2pPr marL="800100" indent="-342900">
        <a:buClr>
          <a:srgbClr val="FFD961"/>
        </a:buClr>
        <a:buSzPct val="150000"/>
        <a:buFont typeface="Wingdings" panose="05000000000000000000" pitchFamily="2" charset="2"/>
        <a:buChar char="§"/>
        <a:defRPr sz="2400">
          <a:latin typeface="+mn-lt"/>
          <a:ea typeface="+mn-ea"/>
          <a:cs typeface="+mn-cs"/>
        </a:defRPr>
      </a:lvl2pPr>
      <a:lvl3pPr marL="1257299" indent="-342900">
        <a:buClr>
          <a:srgbClr val="FFD961"/>
        </a:buClr>
        <a:buFont typeface="Courier New" panose="02070309020205020404" pitchFamily="49" charset="0"/>
        <a:buChar char="o"/>
        <a:defRPr sz="2400">
          <a:latin typeface="+mn-lt"/>
          <a:ea typeface="+mn-ea"/>
          <a:cs typeface="+mn-cs"/>
        </a:defRPr>
      </a:lvl3pPr>
      <a:lvl4pPr marL="1371600">
        <a:defRPr sz="2400">
          <a:latin typeface="+mn-lt"/>
          <a:ea typeface="+mn-ea"/>
          <a:cs typeface="+mn-cs"/>
        </a:defRPr>
      </a:lvl4pPr>
      <a:lvl5pPr marL="1828799">
        <a:defRPr sz="2400"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799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0" userDrawn="1">
          <p15:clr>
            <a:srgbClr val="F26B43"/>
          </p15:clr>
        </p15:guide>
        <p15:guide id="2" pos="860" userDrawn="1">
          <p15:clr>
            <a:srgbClr val="F26B43"/>
          </p15:clr>
        </p15:guide>
        <p15:guide id="3" pos="11804" userDrawn="1">
          <p15:clr>
            <a:srgbClr val="F26B43"/>
          </p15:clr>
        </p15:guide>
        <p15:guide id="4" pos="572" userDrawn="1">
          <p15:clr>
            <a:srgbClr val="F26B43"/>
          </p15:clr>
        </p15:guide>
        <p15:guide id="5" orient="horz" pos="6348" userDrawn="1">
          <p15:clr>
            <a:srgbClr val="F26B43"/>
          </p15:clr>
        </p15:guide>
        <p15:guide id="6" orient="horz" pos="591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3">
            <a:extLst>
              <a:ext uri="{FF2B5EF4-FFF2-40B4-BE49-F238E27FC236}">
                <a16:creationId xmlns:a16="http://schemas.microsoft.com/office/drawing/2014/main" id="{9A86E752-F92E-5326-79ED-5E1B5C449FB4}"/>
              </a:ext>
            </a:extLst>
          </p:cNvPr>
          <p:cNvSpPr/>
          <p:nvPr userDrawn="1"/>
        </p:nvSpPr>
        <p:spPr>
          <a:xfrm>
            <a:off x="-37031" y="1619250"/>
            <a:ext cx="932180" cy="0"/>
          </a:xfrm>
          <a:custGeom>
            <a:avLst/>
            <a:gdLst/>
            <a:ahLst/>
            <a:cxnLst/>
            <a:rect l="l" t="t" r="r" b="b"/>
            <a:pathLst>
              <a:path w="932180">
                <a:moveTo>
                  <a:pt x="0" y="0"/>
                </a:moveTo>
                <a:lnTo>
                  <a:pt x="931879" y="0"/>
                </a:lnTo>
              </a:path>
            </a:pathLst>
          </a:custGeom>
          <a:ln w="10470">
            <a:solidFill>
              <a:srgbClr val="FFB907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62A7E6E3-EED2-F43F-524A-AEEBEBC771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D115CA4-07EF-95C0-3AC1-D38A5714D255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31148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>
        <a:defRPr sz="5000" b="0">
          <a:latin typeface="Playfair Display" pitchFamily="2" charset="-18"/>
          <a:ea typeface="+mj-ea"/>
          <a:cs typeface="+mj-cs"/>
        </a:defRPr>
      </a:lvl1pPr>
    </p:titleStyle>
    <p:bodyStyle>
      <a:lvl1pPr marL="0">
        <a:defRPr sz="2400">
          <a:latin typeface="+mn-lt"/>
          <a:ea typeface="+mn-ea"/>
          <a:cs typeface="+mn-cs"/>
        </a:defRPr>
      </a:lvl1pPr>
      <a:lvl2pPr marL="800100" indent="-342900">
        <a:buClr>
          <a:srgbClr val="FFD961"/>
        </a:buClr>
        <a:buSzPct val="150000"/>
        <a:buFont typeface="Wingdings" panose="05000000000000000000" pitchFamily="2" charset="2"/>
        <a:buChar char="§"/>
        <a:defRPr sz="2400">
          <a:latin typeface="+mn-lt"/>
          <a:ea typeface="+mn-ea"/>
          <a:cs typeface="+mn-cs"/>
        </a:defRPr>
      </a:lvl2pPr>
      <a:lvl3pPr marL="1257299" indent="-342900">
        <a:buClr>
          <a:srgbClr val="FFD961"/>
        </a:buClr>
        <a:buFont typeface="Courier New" panose="02070309020205020404" pitchFamily="49" charset="0"/>
        <a:buChar char="o"/>
        <a:defRPr sz="2400">
          <a:latin typeface="+mn-lt"/>
          <a:ea typeface="+mn-ea"/>
          <a:cs typeface="+mn-cs"/>
        </a:defRPr>
      </a:lvl3pPr>
      <a:lvl4pPr marL="1371600">
        <a:defRPr sz="2400">
          <a:latin typeface="+mn-lt"/>
          <a:ea typeface="+mn-ea"/>
          <a:cs typeface="+mn-cs"/>
        </a:defRPr>
      </a:lvl4pPr>
      <a:lvl5pPr marL="1828799">
        <a:defRPr sz="2400"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799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199">
        <a:defRPr>
          <a:latin typeface="+mn-lt"/>
          <a:ea typeface="+mn-ea"/>
          <a:cs typeface="+mn-cs"/>
        </a:defRPr>
      </a:lvl7pPr>
      <a:lvl8pPr marL="3200399">
        <a:defRPr>
          <a:latin typeface="+mn-lt"/>
          <a:ea typeface="+mn-ea"/>
          <a:cs typeface="+mn-cs"/>
        </a:defRPr>
      </a:lvl8pPr>
      <a:lvl9pPr marL="3657599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0" userDrawn="1">
          <p15:clr>
            <a:srgbClr val="F26B43"/>
          </p15:clr>
        </p15:guide>
        <p15:guide id="2" pos="860" userDrawn="1">
          <p15:clr>
            <a:srgbClr val="F26B43"/>
          </p15:clr>
        </p15:guide>
        <p15:guide id="3" pos="11804" userDrawn="1">
          <p15:clr>
            <a:srgbClr val="F26B43"/>
          </p15:clr>
        </p15:guide>
        <p15:guide id="4" pos="572" userDrawn="1">
          <p15:clr>
            <a:srgbClr val="F26B43"/>
          </p15:clr>
        </p15:guide>
        <p15:guide id="5" orient="horz" pos="6348" userDrawn="1">
          <p15:clr>
            <a:srgbClr val="F26B43"/>
          </p15:clr>
        </p15:guide>
        <p15:guide id="6" orient="horz" pos="591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622DA4B9-CE4D-2BC6-4507-784105E6BA76}"/>
              </a:ext>
            </a:extLst>
          </p:cNvPr>
          <p:cNvSpPr/>
          <p:nvPr userDrawn="1"/>
        </p:nvSpPr>
        <p:spPr>
          <a:xfrm>
            <a:off x="-37031" y="1619250"/>
            <a:ext cx="932180" cy="0"/>
          </a:xfrm>
          <a:custGeom>
            <a:avLst/>
            <a:gdLst/>
            <a:ahLst/>
            <a:cxnLst/>
            <a:rect l="l" t="t" r="r" b="b"/>
            <a:pathLst>
              <a:path w="932180">
                <a:moveTo>
                  <a:pt x="0" y="0"/>
                </a:moveTo>
                <a:lnTo>
                  <a:pt x="931879" y="0"/>
                </a:lnTo>
              </a:path>
            </a:pathLst>
          </a:custGeom>
          <a:ln w="10470">
            <a:solidFill>
              <a:srgbClr val="FFB907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3" name="Grafika 2">
            <a:extLst>
              <a:ext uri="{FF2B5EF4-FFF2-40B4-BE49-F238E27FC236}">
                <a16:creationId xmlns:a16="http://schemas.microsoft.com/office/drawing/2014/main" id="{1D112897-D5F6-1092-2615-C0F0B0F84C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051" y="10100777"/>
            <a:ext cx="1840305" cy="434797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7BEE5354-A26B-822C-A2BC-C8966A398367}"/>
              </a:ext>
            </a:extLst>
          </p:cNvPr>
          <p:cNvSpPr txBox="1"/>
          <p:nvPr userDrawn="1"/>
        </p:nvSpPr>
        <p:spPr>
          <a:xfrm>
            <a:off x="17062451" y="10077450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l-PL" sz="1800" spc="15" dirty="0"/>
              <a:t> </a:t>
            </a:r>
            <a:fld id="{81D60167-4931-47E6-BA6A-407CBD079E47}" type="slidenum">
              <a:rPr lang="pl-PL" sz="1800" spc="15" smtClean="0"/>
              <a:pPr algn="r"/>
              <a:t>‹#›</a:t>
            </a:fld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6396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2" r:id="rId2"/>
    <p:sldLayoutId id="2147483678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4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39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703" r:id="rId3"/>
    <p:sldLayoutId id="2147483696" r:id="rId4"/>
    <p:sldLayoutId id="2147483689" r:id="rId5"/>
    <p:sldLayoutId id="214748369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DDB99B00-4F44-CE45-DAF6-E9B432282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24" t="28" r="-4503" b="-28"/>
          <a:stretch/>
        </p:blipFill>
        <p:spPr>
          <a:xfrm>
            <a:off x="-615950" y="0"/>
            <a:ext cx="21593299" cy="1203960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DD5798EC-4EC0-B6F6-9553-0D07C606829D}"/>
              </a:ext>
            </a:extLst>
          </p:cNvPr>
          <p:cNvSpPr>
            <a:spLocks noChangeAspect="1"/>
          </p:cNvSpPr>
          <p:nvPr/>
        </p:nvSpPr>
        <p:spPr>
          <a:xfrm>
            <a:off x="-82550" y="0"/>
            <a:ext cx="20185977" cy="12039924"/>
          </a:xfrm>
          <a:prstGeom prst="rect">
            <a:avLst/>
          </a:prstGeom>
          <a:solidFill>
            <a:srgbClr val="12141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anchor="ctr"/>
          <a:lstStyle/>
          <a:p>
            <a:pPr algn="ctr" defTabSz="1219261">
              <a:defRPr/>
            </a:pPr>
            <a:endParaRPr lang="id-ID">
              <a:latin typeface="Roboto Light"/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706E71C2-A654-E13B-795F-35A8E8F5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60" y="4133850"/>
            <a:ext cx="17352054" cy="417938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D961"/>
                </a:solidFill>
                <a:latin typeface="Playfair Display"/>
              </a:rPr>
              <a:t>Wprowadzenie do statycznej analizy</a:t>
            </a:r>
            <a:br>
              <a:rPr lang="pl-PL" dirty="0">
                <a:solidFill>
                  <a:srgbClr val="FFD961"/>
                </a:solidFill>
                <a:latin typeface="Playfair Display"/>
              </a:rPr>
            </a:br>
            <a:r>
              <a:rPr lang="pl-PL" dirty="0">
                <a:solidFill>
                  <a:srgbClr val="FFD961"/>
                </a:solidFill>
                <a:latin typeface="Playfair Display"/>
              </a:rPr>
              <a:t>kodu przy użyciu </a:t>
            </a:r>
            <a:r>
              <a:rPr lang="pl-PL" dirty="0" err="1">
                <a:solidFill>
                  <a:srgbClr val="FFD961"/>
                </a:solidFill>
                <a:latin typeface="Playfair Display"/>
              </a:rPr>
              <a:t>SonarQube</a:t>
            </a:r>
            <a:endParaRPr lang="pl-PL" sz="8200" dirty="0" err="1">
              <a:latin typeface="Playfair Display"/>
            </a:endParaRPr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A30D4F1-6AD0-01B8-BD5A-43F747F7D5FA}"/>
              </a:ext>
            </a:extLst>
          </p:cNvPr>
          <p:cNvGrpSpPr/>
          <p:nvPr/>
        </p:nvGrpSpPr>
        <p:grpSpPr>
          <a:xfrm>
            <a:off x="7080250" y="10552543"/>
            <a:ext cx="1600200" cy="1098947"/>
            <a:chOff x="4337050" y="8842176"/>
            <a:chExt cx="1600200" cy="1098947"/>
          </a:xfrm>
        </p:grpSpPr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B623C049-DB21-9A10-1758-64041E0B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46650" y="8842176"/>
              <a:ext cx="990600" cy="1098947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850AAB20-E883-BD69-FF56-DC3164F3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37050" y="8842176"/>
              <a:ext cx="990600" cy="1098947"/>
            </a:xfrm>
            <a:prstGeom prst="rect">
              <a:avLst/>
            </a:prstGeom>
          </p:spPr>
        </p:pic>
      </p:grpSp>
      <p:pic>
        <p:nvPicPr>
          <p:cNvPr id="10" name="Obraz 9">
            <a:extLst>
              <a:ext uri="{FF2B5EF4-FFF2-40B4-BE49-F238E27FC236}">
                <a16:creationId xmlns:a16="http://schemas.microsoft.com/office/drawing/2014/main" id="{E4BF60E9-7051-666B-D371-F947F1D3E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1" y="323925"/>
            <a:ext cx="523449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20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powtórzeń w kodzie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złożoności tworzonych konstrukcji w kodzie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Znajdowanie nieużywanych fragmentów kodu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334273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powtórzeń w kodzie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złożoności tworzonych konstrukcji w kodzie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Znajdowanie nieużywanych fragmentów kodu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wydajności kodu, wykrywania wąskich gardeł i niewydajnych konstrukcji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404055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powtórzeń w kodzie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złożoności tworzonych konstrukcji w kodzie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Znajdowanie nieużywanych fragmentów kodu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wydajności kodu, wykrywania wąskich gardeł i niewydajnych konstrukcji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pokrycia kodu testami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106144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312278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Unikanie typowych błędów podczas programowania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89561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Unikanie typowych błędów podczas programowania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Wymuszanie zasad i standardów pisania kodu, identycznych w całym zespole</a:t>
            </a:r>
            <a:endParaRPr lang="pl-PL" dirty="0"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271133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Unikanie typowych błędów podczas programowania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Wymuszanie zasad i standardów pisania kodu, identycznych w całym zespole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Zwiększenie bezpieczeństwa tworzonego rozwiązania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700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dirty="0">
              <a:latin typeface="Albert Sans"/>
              <a:cs typeface="Arial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893607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Unikanie typowych błędów podczas programowania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Wymuszanie zasad i standardów pisania kodu, identycznych w całym zespole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Zwiększenie bezpieczeństwa tworzonego rozwiązania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Nauka dobrych praktyk – przez analizę i naprawę problemów zgłaszanych podczas analizy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700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108420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Zwiększenie stabilności i wydajności tworzonych rozwiązań poprzez zasady oparte na dobrych praktykach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Unikanie typowych błędów podczas programowania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Wymuszanie zasad i standardów pisania kodu, identycznych w całym zespole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Zwiększenie bezpieczeństwa tworzonego rozwiązania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Nauka dobrych praktyk – przez analizę i naprawę problemów zgłaszanych podczas analizy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Mniej zdenerwowani koledzy i koleżanki z zespołu podczas </a:t>
            </a:r>
            <a:r>
              <a:rPr lang="pl-PL" dirty="0" err="1">
                <a:solidFill>
                  <a:srgbClr val="000000"/>
                </a:solidFill>
                <a:latin typeface="Albert Sans"/>
                <a:cs typeface="Arial"/>
              </a:rPr>
              <a:t>Code</a:t>
            </a: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Albert Sans"/>
                <a:cs typeface="Arial"/>
              </a:rPr>
              <a:t>Review</a:t>
            </a: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 ;)</a:t>
            </a: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Jakie są zalet statycznej analizy kodu?</a:t>
            </a:r>
          </a:p>
        </p:txBody>
      </p:sp>
    </p:spTree>
    <p:extLst>
      <p:ext uri="{BB962C8B-B14F-4D97-AF65-F5344CB8AC3E}">
        <p14:creationId xmlns:p14="http://schemas.microsoft.com/office/powerpoint/2010/main" val="185124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500" y="1162050"/>
            <a:ext cx="11451848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 err="1">
                <a:solidFill>
                  <a:srgbClr val="1D1D1B"/>
                </a:solidFill>
                <a:latin typeface="Playfair Display"/>
              </a:rPr>
              <a:t>SonarQube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0F85580-11DE-598A-C2EC-29D2C2B3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84" y="2541315"/>
            <a:ext cx="11278265" cy="414736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A05DA2-E064-D139-06DD-C452B34E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08" y="1219960"/>
            <a:ext cx="1047133" cy="1031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7D2D0-5B09-3391-D2DA-A3B0B57C204F}"/>
              </a:ext>
            </a:extLst>
          </p:cNvPr>
          <p:cNvSpPr txBox="1"/>
          <p:nvPr/>
        </p:nvSpPr>
        <p:spPr>
          <a:xfrm>
            <a:off x="3775112" y="6970177"/>
            <a:ext cx="1319234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/>
              <a:t>https://docs.sonarqube.org/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896410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196E897-07E8-C0A8-7A75-6E91098D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3976420"/>
            <a:ext cx="7249014" cy="3461175"/>
          </a:xfrm>
        </p:spPr>
        <p:txBody>
          <a:bodyPr lIns="0" tIns="0" rIns="0" bIns="0" anchor="t">
            <a:normAutofit/>
          </a:bodyPr>
          <a:lstStyle/>
          <a:p>
            <a:r>
              <a:rPr lang="pl-PL" sz="7000" dirty="0">
                <a:latin typeface="Playfair Display"/>
              </a:rPr>
              <a:t>Damian </a:t>
            </a:r>
            <a:r>
              <a:rPr lang="pl-PL" sz="7000" dirty="0" err="1">
                <a:latin typeface="Playfair Display"/>
              </a:rPr>
              <a:t>Gadecki</a:t>
            </a:r>
            <a:endParaRPr lang="en-US" dirty="0" err="1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C0CA1D6F-A1D4-C32C-8C50-690C50AF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3850" y="2425"/>
            <a:ext cx="990600" cy="1098947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3FCF1423-CC48-6FE5-C818-DF0FD0857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4250" y="2425"/>
            <a:ext cx="990600" cy="1098947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545FFCF-E819-42EC-045E-7B5DA9192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9733" y="1660317"/>
            <a:ext cx="6357303" cy="7988369"/>
          </a:xfrm>
          <a:prstGeom prst="rect">
            <a:avLst/>
          </a:prstGeom>
        </p:spPr>
      </p:pic>
      <p:sp>
        <p:nvSpPr>
          <p:cNvPr id="23" name="Symbol zastępczy tekstu 5">
            <a:extLst>
              <a:ext uri="{FF2B5EF4-FFF2-40B4-BE49-F238E27FC236}">
                <a16:creationId xmlns:a16="http://schemas.microsoft.com/office/drawing/2014/main" id="{A8AD7A7D-03E3-1659-D1C0-5DB883C594DC}"/>
              </a:ext>
            </a:extLst>
          </p:cNvPr>
          <p:cNvSpPr txBox="1">
            <a:spLocks/>
          </p:cNvSpPr>
          <p:nvPr/>
        </p:nvSpPr>
        <p:spPr>
          <a:xfrm>
            <a:off x="1368394" y="5031492"/>
            <a:ext cx="7395935" cy="5616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>
              <a:defRPr sz="2400">
                <a:latin typeface="+mn-lt"/>
                <a:ea typeface="+mn-ea"/>
                <a:cs typeface="+mn-cs"/>
              </a:defRPr>
            </a:lvl1pPr>
            <a:lvl2pPr marL="800100" indent="-342900">
              <a:buClr>
                <a:srgbClr val="FFD961"/>
              </a:buClr>
              <a:buSzPct val="150000"/>
              <a:buFont typeface="Wingdings" panose="05000000000000000000" pitchFamily="2" charset="2"/>
              <a:buChar char="§"/>
              <a:defRPr sz="2400">
                <a:latin typeface="+mn-lt"/>
                <a:ea typeface="+mn-ea"/>
                <a:cs typeface="+mn-cs"/>
              </a:defRPr>
            </a:lvl2pPr>
            <a:lvl3pPr marL="1257299" indent="-342900">
              <a:buClr>
                <a:srgbClr val="FFD961"/>
              </a:buClr>
              <a:buFont typeface="Courier New" panose="02070309020205020404" pitchFamily="49" charset="0"/>
              <a:buChar char="o"/>
              <a:defRPr sz="2400">
                <a:latin typeface="+mn-lt"/>
                <a:ea typeface="+mn-ea"/>
                <a:cs typeface="+mn-cs"/>
              </a:defRPr>
            </a:lvl3pPr>
            <a:lvl4pPr marL="1371600">
              <a:defRPr sz="2400">
                <a:latin typeface="+mn-lt"/>
                <a:ea typeface="+mn-ea"/>
                <a:cs typeface="+mn-cs"/>
              </a:defRPr>
            </a:lvl4pPr>
            <a:lvl5pPr marL="1828799">
              <a:defRPr sz="240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199">
              <a:defRPr>
                <a:latin typeface="+mn-lt"/>
                <a:ea typeface="+mn-ea"/>
                <a:cs typeface="+mn-cs"/>
              </a:defRPr>
            </a:lvl7pPr>
            <a:lvl8pPr marL="3200399">
              <a:defRPr>
                <a:latin typeface="+mn-lt"/>
                <a:ea typeface="+mn-ea"/>
                <a:cs typeface="+mn-cs"/>
              </a:defRPr>
            </a:lvl8pPr>
            <a:lvl9pPr marL="3657599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marR="5080">
              <a:spcBef>
                <a:spcPts val="95"/>
              </a:spcBef>
              <a:tabLst>
                <a:tab pos="431165" algn="l"/>
                <a:tab pos="431800" algn="l"/>
              </a:tabLst>
            </a:pPr>
            <a:r>
              <a:rPr lang="pl-PL" kern="0" dirty="0">
                <a:ea typeface="+mn-lt"/>
                <a:cs typeface="+mn-lt"/>
              </a:rPr>
              <a:t>Senior Software </a:t>
            </a:r>
            <a:r>
              <a:rPr lang="pl-PL" kern="0" dirty="0" err="1">
                <a:ea typeface="+mn-lt"/>
                <a:cs typeface="+mn-lt"/>
              </a:rPr>
              <a:t>Engineer</a:t>
            </a:r>
            <a:endParaRPr lang="en-US" dirty="0" err="1"/>
          </a:p>
        </p:txBody>
      </p:sp>
      <p:sp>
        <p:nvSpPr>
          <p:cNvPr id="24" name="Symbol zastępczy tekstu 5">
            <a:extLst>
              <a:ext uri="{FF2B5EF4-FFF2-40B4-BE49-F238E27FC236}">
                <a16:creationId xmlns:a16="http://schemas.microsoft.com/office/drawing/2014/main" id="{2A411CC5-DB58-9B1C-DDFB-777F78073816}"/>
              </a:ext>
            </a:extLst>
          </p:cNvPr>
          <p:cNvSpPr txBox="1">
            <a:spLocks/>
          </p:cNvSpPr>
          <p:nvPr/>
        </p:nvSpPr>
        <p:spPr>
          <a:xfrm>
            <a:off x="1368579" y="5593699"/>
            <a:ext cx="7395935" cy="5616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>
              <a:defRPr sz="2400">
                <a:latin typeface="+mn-lt"/>
                <a:ea typeface="+mn-ea"/>
                <a:cs typeface="+mn-cs"/>
              </a:defRPr>
            </a:lvl1pPr>
            <a:lvl2pPr marL="800100" indent="-342900">
              <a:buClr>
                <a:srgbClr val="FFD961"/>
              </a:buClr>
              <a:buSzPct val="150000"/>
              <a:buFont typeface="Wingdings" panose="05000000000000000000" pitchFamily="2" charset="2"/>
              <a:buChar char="§"/>
              <a:defRPr sz="2400">
                <a:latin typeface="+mn-lt"/>
                <a:ea typeface="+mn-ea"/>
                <a:cs typeface="+mn-cs"/>
              </a:defRPr>
            </a:lvl2pPr>
            <a:lvl3pPr marL="1257299" indent="-342900">
              <a:buClr>
                <a:srgbClr val="FFD961"/>
              </a:buClr>
              <a:buFont typeface="Courier New" panose="02070309020205020404" pitchFamily="49" charset="0"/>
              <a:buChar char="o"/>
              <a:defRPr sz="2400">
                <a:latin typeface="+mn-lt"/>
                <a:ea typeface="+mn-ea"/>
                <a:cs typeface="+mn-cs"/>
              </a:defRPr>
            </a:lvl3pPr>
            <a:lvl4pPr marL="1371600">
              <a:defRPr sz="2400">
                <a:latin typeface="+mn-lt"/>
                <a:ea typeface="+mn-ea"/>
                <a:cs typeface="+mn-cs"/>
              </a:defRPr>
            </a:lvl4pPr>
            <a:lvl5pPr marL="1828799">
              <a:defRPr sz="240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199">
              <a:defRPr>
                <a:latin typeface="+mn-lt"/>
                <a:ea typeface="+mn-ea"/>
                <a:cs typeface="+mn-cs"/>
              </a:defRPr>
            </a:lvl7pPr>
            <a:lvl8pPr marL="3200399">
              <a:defRPr>
                <a:latin typeface="+mn-lt"/>
                <a:ea typeface="+mn-ea"/>
                <a:cs typeface="+mn-cs"/>
              </a:defRPr>
            </a:lvl8pPr>
            <a:lvl9pPr marL="3657599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marR="5080">
              <a:spcBef>
                <a:spcPts val="95"/>
              </a:spcBef>
              <a:tabLst>
                <a:tab pos="431165" algn="l"/>
                <a:tab pos="431800" algn="l"/>
              </a:tabLst>
            </a:pPr>
            <a:r>
              <a:rPr lang="pl-PL" kern="0" dirty="0"/>
              <a:t>damian.gadecki@vm.pl</a:t>
            </a:r>
            <a:br>
              <a:rPr lang="pl-PL" kern="0" dirty="0"/>
            </a:br>
            <a:endParaRPr lang="pl-PL" kern="0" dirty="0"/>
          </a:p>
        </p:txBody>
      </p:sp>
      <p:sp>
        <p:nvSpPr>
          <p:cNvPr id="25" name="Symbol zastępczy tekstu 5">
            <a:extLst>
              <a:ext uri="{FF2B5EF4-FFF2-40B4-BE49-F238E27FC236}">
                <a16:creationId xmlns:a16="http://schemas.microsoft.com/office/drawing/2014/main" id="{722F1A43-2184-13C5-FD5A-44B9D799F3F7}"/>
              </a:ext>
            </a:extLst>
          </p:cNvPr>
          <p:cNvSpPr txBox="1">
            <a:spLocks/>
          </p:cNvSpPr>
          <p:nvPr/>
        </p:nvSpPr>
        <p:spPr>
          <a:xfrm>
            <a:off x="1368765" y="6155906"/>
            <a:ext cx="7395935" cy="56165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>
              <a:defRPr sz="2400">
                <a:latin typeface="+mn-lt"/>
                <a:ea typeface="+mn-ea"/>
                <a:cs typeface="+mn-cs"/>
              </a:defRPr>
            </a:lvl1pPr>
            <a:lvl2pPr marL="800100" indent="-342900">
              <a:buClr>
                <a:srgbClr val="FFD961"/>
              </a:buClr>
              <a:buSzPct val="150000"/>
              <a:buFont typeface="Wingdings" panose="05000000000000000000" pitchFamily="2" charset="2"/>
              <a:buChar char="§"/>
              <a:defRPr sz="2400">
                <a:latin typeface="+mn-lt"/>
                <a:ea typeface="+mn-ea"/>
                <a:cs typeface="+mn-cs"/>
              </a:defRPr>
            </a:lvl2pPr>
            <a:lvl3pPr marL="1257299" indent="-342900">
              <a:buClr>
                <a:srgbClr val="FFD961"/>
              </a:buClr>
              <a:buFont typeface="Courier New" panose="02070309020205020404" pitchFamily="49" charset="0"/>
              <a:buChar char="o"/>
              <a:defRPr sz="2400">
                <a:latin typeface="+mn-lt"/>
                <a:ea typeface="+mn-ea"/>
                <a:cs typeface="+mn-cs"/>
              </a:defRPr>
            </a:lvl3pPr>
            <a:lvl4pPr marL="1371600">
              <a:defRPr sz="2400">
                <a:latin typeface="+mn-lt"/>
                <a:ea typeface="+mn-ea"/>
                <a:cs typeface="+mn-cs"/>
              </a:defRPr>
            </a:lvl4pPr>
            <a:lvl5pPr marL="1828799">
              <a:defRPr sz="2400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199">
              <a:defRPr>
                <a:latin typeface="+mn-lt"/>
                <a:ea typeface="+mn-ea"/>
                <a:cs typeface="+mn-cs"/>
              </a:defRPr>
            </a:lvl7pPr>
            <a:lvl8pPr marL="3200399">
              <a:defRPr>
                <a:latin typeface="+mn-lt"/>
                <a:ea typeface="+mn-ea"/>
                <a:cs typeface="+mn-cs"/>
              </a:defRPr>
            </a:lvl8pPr>
            <a:lvl9pPr marL="3657599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marR="5080">
              <a:spcBef>
                <a:spcPts val="95"/>
              </a:spcBef>
              <a:tabLst>
                <a:tab pos="431165" algn="l"/>
                <a:tab pos="431800" algn="l"/>
              </a:tabLst>
            </a:pPr>
            <a:r>
              <a:rPr lang="pl-PL" kern="0" dirty="0"/>
              <a:t>github.com/</a:t>
            </a:r>
            <a:r>
              <a:rPr lang="pl-PL" kern="0" dirty="0" err="1"/>
              <a:t>dgadecki</a:t>
            </a:r>
            <a:br>
              <a:rPr lang="pl-PL" kern="0" dirty="0"/>
            </a:br>
            <a:endParaRPr lang="pl-PL" kern="0" dirty="0"/>
          </a:p>
        </p:txBody>
      </p:sp>
    </p:spTree>
    <p:extLst>
      <p:ext uri="{BB962C8B-B14F-4D97-AF65-F5344CB8AC3E}">
        <p14:creationId xmlns:p14="http://schemas.microsoft.com/office/powerpoint/2010/main" val="56050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500" y="1162050"/>
            <a:ext cx="11451848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 err="1">
                <a:solidFill>
                  <a:srgbClr val="1D1D1B"/>
                </a:solidFill>
                <a:latin typeface="Playfair Display"/>
              </a:rPr>
              <a:t>SonarQube</a:t>
            </a:r>
            <a:r>
              <a:rPr lang="pl-PL" sz="5400" dirty="0">
                <a:solidFill>
                  <a:srgbClr val="1D1D1B"/>
                </a:solidFill>
                <a:latin typeface="Playfair Display"/>
              </a:rPr>
              <a:t> - wymagania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A05DA2-E064-D139-06DD-C452B34E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08" y="1219960"/>
            <a:ext cx="1047133" cy="1031058"/>
          </a:xfrm>
          <a:prstGeom prst="rect">
            <a:avLst/>
          </a:prstGeom>
        </p:spPr>
      </p:pic>
      <p:sp>
        <p:nvSpPr>
          <p:cNvPr id="7" name="Symbol zastępczy tekstu 3">
            <a:extLst>
              <a:ext uri="{FF2B5EF4-FFF2-40B4-BE49-F238E27FC236}">
                <a16:creationId xmlns:a16="http://schemas.microsoft.com/office/drawing/2014/main" id="{9A2BC816-D72F-4220-8545-E02BDD220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Przynajmniej 2GB pamięci RAM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Java 11 dla </a:t>
            </a:r>
            <a:r>
              <a:rPr lang="pl-PL" dirty="0" err="1">
                <a:latin typeface="Albert Sans"/>
                <a:cs typeface="Arial"/>
              </a:rPr>
              <a:t>SonarServer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Java 11 lub Java 17 dla </a:t>
            </a:r>
            <a:r>
              <a:rPr lang="pl-PL" dirty="0" err="1">
                <a:solidFill>
                  <a:srgbClr val="000000"/>
                </a:solidFill>
                <a:latin typeface="Albert Sans"/>
                <a:cs typeface="Arial"/>
              </a:rPr>
              <a:t>SonarScanner</a:t>
            </a:r>
            <a:endParaRPr lang="pl-PL" dirty="0" err="1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2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500" y="1162050"/>
            <a:ext cx="11451848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 err="1">
                <a:solidFill>
                  <a:srgbClr val="1D1D1B"/>
                </a:solidFill>
                <a:latin typeface="Playfair Display"/>
              </a:rPr>
              <a:t>SonarQube</a:t>
            </a:r>
            <a:r>
              <a:rPr lang="pl-PL" sz="5400" dirty="0">
                <a:solidFill>
                  <a:srgbClr val="1D1D1B"/>
                </a:solidFill>
                <a:latin typeface="Playfair Display"/>
              </a:rPr>
              <a:t> – wymagania (</a:t>
            </a:r>
            <a:r>
              <a:rPr lang="pl-PL" sz="5400" dirty="0" err="1">
                <a:solidFill>
                  <a:srgbClr val="1D1D1B"/>
                </a:solidFill>
                <a:latin typeface="Playfair Display"/>
              </a:rPr>
              <a:t>ver</a:t>
            </a:r>
            <a:r>
              <a:rPr lang="pl-PL" sz="5400" dirty="0">
                <a:solidFill>
                  <a:srgbClr val="1D1D1B"/>
                </a:solidFill>
                <a:latin typeface="Playfair Display"/>
              </a:rPr>
              <a:t>. 9.4)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A05DA2-E064-D139-06DD-C452B34E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08" y="1219960"/>
            <a:ext cx="1047133" cy="1031058"/>
          </a:xfrm>
          <a:prstGeom prst="rect">
            <a:avLst/>
          </a:prstGeom>
        </p:spPr>
      </p:pic>
      <p:sp>
        <p:nvSpPr>
          <p:cNvPr id="7" name="Symbol zastępczy tekstu 3">
            <a:extLst>
              <a:ext uri="{FF2B5EF4-FFF2-40B4-BE49-F238E27FC236}">
                <a16:creationId xmlns:a16="http://schemas.microsoft.com/office/drawing/2014/main" id="{9A2BC816-D72F-4220-8545-E02BDD220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Przynajmniej 2GB pamięci RAM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Java 11 dla </a:t>
            </a:r>
            <a:r>
              <a:rPr lang="pl-PL" dirty="0" err="1">
                <a:latin typeface="Albert Sans"/>
                <a:cs typeface="Arial"/>
              </a:rPr>
              <a:t>SonarServer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solidFill>
                  <a:srgbClr val="000000"/>
                </a:solidFill>
                <a:latin typeface="Albert Sans"/>
                <a:cs typeface="Arial"/>
              </a:rPr>
              <a:t>Java 11 lub Java 17 dla </a:t>
            </a:r>
            <a:r>
              <a:rPr lang="pl-PL" dirty="0" err="1">
                <a:solidFill>
                  <a:srgbClr val="000000"/>
                </a:solidFill>
                <a:latin typeface="Albert Sans"/>
                <a:cs typeface="Arial"/>
              </a:rPr>
              <a:t>SonarScanner</a:t>
            </a:r>
            <a:endParaRPr lang="pl-PL" dirty="0" err="1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52E03E71-95C3-1A8F-AAEB-C9745B91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537" y="5607189"/>
            <a:ext cx="2923778" cy="325055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55ED129-F208-486B-B5C6-B07CE284A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201" y="6198931"/>
            <a:ext cx="3071558" cy="246664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32DFBCC-84CC-F993-6B94-717DD0DC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8822" y="6283932"/>
            <a:ext cx="3865755" cy="25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4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196E897-07E8-C0A8-7A75-6E91098D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960" y="4824842"/>
            <a:ext cx="10550297" cy="1662112"/>
          </a:xfrm>
        </p:spPr>
        <p:txBody>
          <a:bodyPr lIns="0" tIns="0" rIns="0" bIns="0" anchor="t">
            <a:normAutofit/>
          </a:bodyPr>
          <a:lstStyle/>
          <a:p>
            <a:pPr algn="ctr"/>
            <a:r>
              <a:rPr lang="pl-PL" sz="9600" dirty="0" err="1">
                <a:latin typeface="Playfair Display"/>
              </a:rPr>
              <a:t>Let's</a:t>
            </a:r>
            <a:r>
              <a:rPr lang="pl-PL" sz="9600" dirty="0">
                <a:latin typeface="Playfair Display"/>
              </a:rPr>
              <a:t> </a:t>
            </a:r>
            <a:r>
              <a:rPr lang="pl-PL" sz="9600" dirty="0" err="1">
                <a:latin typeface="Playfair Display"/>
              </a:rPr>
              <a:t>dive</a:t>
            </a:r>
            <a:r>
              <a:rPr lang="pl-PL" sz="9600" dirty="0">
                <a:latin typeface="Playfair Display"/>
              </a:rPr>
              <a:t> </a:t>
            </a:r>
            <a:r>
              <a:rPr lang="pl-PL" sz="9600" dirty="0" err="1">
                <a:latin typeface="Playfair Display"/>
              </a:rPr>
              <a:t>into</a:t>
            </a:r>
            <a:r>
              <a:rPr lang="pl-PL" sz="9600" dirty="0">
                <a:latin typeface="Playfair Display"/>
              </a:rPr>
              <a:t> </a:t>
            </a:r>
            <a:r>
              <a:rPr lang="pl-PL" sz="9600" dirty="0" err="1">
                <a:latin typeface="Playfair Display"/>
              </a:rPr>
              <a:t>code</a:t>
            </a:r>
            <a:endParaRPr lang="en-US" sz="80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C0CA1D6F-A1D4-C32C-8C50-690C50AF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3850" y="2425"/>
            <a:ext cx="990600" cy="1098947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3FCF1423-CC48-6FE5-C818-DF0FD0857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4250" y="2425"/>
            <a:ext cx="990600" cy="1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9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196E897-07E8-C0A8-7A75-6E91098D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960" y="4824842"/>
            <a:ext cx="10550297" cy="1662112"/>
          </a:xfrm>
        </p:spPr>
        <p:txBody>
          <a:bodyPr lIns="0" tIns="0" rIns="0" bIns="0" anchor="t">
            <a:normAutofit/>
          </a:bodyPr>
          <a:lstStyle/>
          <a:p>
            <a:pPr algn="ctr"/>
            <a:r>
              <a:rPr lang="pl-PL" sz="9600" dirty="0">
                <a:latin typeface="Playfair Display"/>
              </a:rPr>
              <a:t>Q &amp; A</a:t>
            </a:r>
            <a:endParaRPr lang="en-US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C0CA1D6F-A1D4-C32C-8C50-690C50AF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3850" y="2425"/>
            <a:ext cx="990600" cy="1098947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3FCF1423-CC48-6FE5-C818-DF0FD0857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24250" y="2425"/>
            <a:ext cx="990600" cy="1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soba, wewnątrz, ściana&#10;&#10;Opis wygenerowany automatycznie">
            <a:extLst>
              <a:ext uri="{FF2B5EF4-FFF2-40B4-BE49-F238E27FC236}">
                <a16:creationId xmlns:a16="http://schemas.microsoft.com/office/drawing/2014/main" id="{3F65925A-4C41-DD78-AFEF-BC305354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7" t="3557" b="4579"/>
          <a:stretch/>
        </p:blipFill>
        <p:spPr>
          <a:xfrm>
            <a:off x="7613650" y="0"/>
            <a:ext cx="12490451" cy="113157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F4F918E-686F-7B19-CAE8-532E051D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4919169"/>
            <a:ext cx="8305800" cy="9515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l-PL" sz="6600" dirty="0"/>
              <a:t>Dziękuję</a:t>
            </a:r>
            <a:br>
              <a:rPr lang="pl-PL" sz="6600" dirty="0"/>
            </a:br>
            <a:r>
              <a:rPr lang="pl-PL" sz="6600" dirty="0"/>
              <a:t>za uwagę.</a:t>
            </a:r>
            <a:endParaRPr lang="en-US" sz="6600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68787B96-3906-F36F-8F5F-CCB9A5B63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850" y="10216754"/>
            <a:ext cx="990600" cy="1098947"/>
          </a:xfrm>
          <a:prstGeom prst="rect">
            <a:avLst/>
          </a:prstGeom>
        </p:spPr>
      </p:pic>
      <p:pic>
        <p:nvPicPr>
          <p:cNvPr id="5" name="Grafika 4">
            <a:extLst>
              <a:ext uri="{FF2B5EF4-FFF2-40B4-BE49-F238E27FC236}">
                <a16:creationId xmlns:a16="http://schemas.microsoft.com/office/drawing/2014/main" id="{6DE027EC-E299-2433-BD5F-59731F8FF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1250" y="10216754"/>
            <a:ext cx="990600" cy="1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8258732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Statyczna analiza kodu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4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8258732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Statyczna analiza kodu</a:t>
            </a:r>
            <a:endParaRPr lang="en-US" dirty="0"/>
          </a:p>
        </p:txBody>
      </p:sp>
      <p:sp>
        <p:nvSpPr>
          <p:cNvPr id="4" name="Tytuł 2">
            <a:extLst>
              <a:ext uri="{FF2B5EF4-FFF2-40B4-BE49-F238E27FC236}">
                <a16:creationId xmlns:a16="http://schemas.microsoft.com/office/drawing/2014/main" id="{67B8DA9B-CBA8-450E-1E2A-A9DA63E422D0}"/>
              </a:ext>
            </a:extLst>
          </p:cNvPr>
          <p:cNvSpPr txBox="1">
            <a:spLocks/>
          </p:cNvSpPr>
          <p:nvPr/>
        </p:nvSpPr>
        <p:spPr>
          <a:xfrm>
            <a:off x="1384155" y="2505669"/>
            <a:ext cx="17339907" cy="6331589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defRPr sz="5000" b="0">
                <a:latin typeface="Playfair Display" pitchFamily="2" charset="-18"/>
                <a:ea typeface="+mj-ea"/>
                <a:cs typeface="+mj-cs"/>
              </a:defRPr>
            </a:lvl1pPr>
          </a:lstStyle>
          <a:p>
            <a:pPr algn="ctr"/>
            <a:r>
              <a:rPr lang="pl-PL" sz="4400" kern="0" dirty="0">
                <a:latin typeface="Playfair Display"/>
              </a:rPr>
              <a:t>Analiza struktury kodu źródłowego bez jego uruchamiania, której celem jest znajdowanie nieefektywnych konstrukcji, które noszą znamiona słych praktyk czy nawet błędów bezpieczeństwa </a:t>
            </a:r>
            <a:endParaRPr lang="pl-PL" sz="4400" kern="0" dirty="0"/>
          </a:p>
        </p:txBody>
      </p:sp>
    </p:spTree>
    <p:extLst>
      <p:ext uri="{BB962C8B-B14F-4D97-AF65-F5344CB8AC3E}">
        <p14:creationId xmlns:p14="http://schemas.microsoft.com/office/powerpoint/2010/main" val="140842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endParaRPr lang="pl-PL" dirty="0"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340667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349927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13877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powtórzeń w kodzie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392308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A2E2FC-A827-4A39-58F2-3DA8EF3872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5692" y="2828692"/>
            <a:ext cx="17341698" cy="6744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składni kodu źródłowego</a:t>
            </a:r>
            <a:br>
              <a:rPr lang="pl-PL" dirty="0"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luk bezpieczeństwa, także tych, które mogą pojawić się przy specyficznych danych wejściowych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jakości kodu, oceny stylu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powtórzeń w kodzie</a:t>
            </a:r>
            <a:br>
              <a:rPr lang="pl-PL" dirty="0">
                <a:solidFill>
                  <a:srgbClr val="000000"/>
                </a:solidFill>
                <a:latin typeface="Albert Sans"/>
                <a:cs typeface="Arial"/>
              </a:rPr>
            </a:br>
            <a:endParaRPr lang="pl-PL" dirty="0">
              <a:solidFill>
                <a:srgbClr val="000000"/>
              </a:solidFill>
              <a:latin typeface="Albert Sans"/>
              <a:cs typeface="Arial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r>
              <a:rPr lang="pl-PL" dirty="0">
                <a:latin typeface="Albert Sans"/>
                <a:cs typeface="Arial"/>
              </a:rPr>
              <a:t>Analiza złożoności tworzonych konstrukcji w kodzie</a:t>
            </a: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dirty="0">
              <a:latin typeface="Albert Sans"/>
              <a:cs typeface="Arial" panose="020B0604020202020204" pitchFamily="34" charset="0"/>
            </a:endParaRPr>
          </a:p>
          <a:p>
            <a:pPr marL="431165" marR="5080" indent="-418465">
              <a:spcBef>
                <a:spcPts val="95"/>
              </a:spcBef>
              <a:buClr>
                <a:srgbClr val="FFB907"/>
              </a:buClr>
              <a:buSzPct val="141666"/>
              <a:buFont typeface="Arial"/>
              <a:buChar char="■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marR="5080">
              <a:spcBef>
                <a:spcPts val="95"/>
              </a:spcBef>
              <a:buClr>
                <a:srgbClr val="FFB907"/>
              </a:buClr>
              <a:buSzPct val="141666"/>
              <a:tabLst>
                <a:tab pos="431165" algn="l"/>
                <a:tab pos="431800" algn="l"/>
              </a:tabLst>
            </a:pPr>
            <a:endParaRPr lang="pl-PL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31165" algn="l"/>
                <a:tab pos="431800" algn="l"/>
              </a:tabLst>
            </a:pPr>
            <a:endParaRPr lang="pl-PL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29C1A3-02E3-FF49-4FC0-F1458F91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5" y="1162050"/>
            <a:ext cx="16683455" cy="22098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l-PL" sz="5400" dirty="0">
                <a:solidFill>
                  <a:srgbClr val="1D1D1B"/>
                </a:solidFill>
                <a:latin typeface="Playfair Display"/>
              </a:rPr>
              <a:t>Czego dotyczy statyczna analiza kodu?</a:t>
            </a:r>
          </a:p>
        </p:txBody>
      </p:sp>
    </p:spTree>
    <p:extLst>
      <p:ext uri="{BB962C8B-B14F-4D97-AF65-F5344CB8AC3E}">
        <p14:creationId xmlns:p14="http://schemas.microsoft.com/office/powerpoint/2010/main" val="1903088093"/>
      </p:ext>
    </p:extLst>
  </p:cSld>
  <p:clrMapOvr>
    <a:masterClrMapping/>
  </p:clrMapOvr>
</p:sld>
</file>

<file path=ppt/theme/theme1.xml><?xml version="1.0" encoding="utf-8"?>
<a:theme xmlns:a="http://schemas.openxmlformats.org/drawingml/2006/main" name="VM tytułowa">
  <a:themeElements>
    <a:clrScheme name="VM kolor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000"/>
      </a:accent1>
      <a:accent2>
        <a:srgbClr val="C00000"/>
      </a:accent2>
      <a:accent3>
        <a:srgbClr val="D8D8D8"/>
      </a:accent3>
      <a:accent4>
        <a:srgbClr val="FFDC6D"/>
      </a:accent4>
      <a:accent5>
        <a:srgbClr val="8D9DE3"/>
      </a:accent5>
      <a:accent6>
        <a:srgbClr val="435DD0"/>
      </a:accent6>
      <a:hlink>
        <a:srgbClr val="000000"/>
      </a:hlink>
      <a:folHlink>
        <a:srgbClr val="C00000"/>
      </a:folHlink>
    </a:clrScheme>
    <a:fontScheme name="Niestandardowy 1">
      <a:majorFont>
        <a:latin typeface="Playfair Display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M treść">
  <a:themeElements>
    <a:clrScheme name="VM kolory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FFC000"/>
      </a:accent1>
      <a:accent2>
        <a:srgbClr val="C00000"/>
      </a:accent2>
      <a:accent3>
        <a:srgbClr val="D8D8D8"/>
      </a:accent3>
      <a:accent4>
        <a:srgbClr val="FFDC6D"/>
      </a:accent4>
      <a:accent5>
        <a:srgbClr val="8BA5E5"/>
      </a:accent5>
      <a:accent6>
        <a:srgbClr val="2940A5"/>
      </a:accent6>
      <a:hlink>
        <a:srgbClr val="000000"/>
      </a:hlink>
      <a:folHlink>
        <a:srgbClr val="2940A5"/>
      </a:folHlink>
    </a:clrScheme>
    <a:fontScheme name="VM_szablon">
      <a:majorFont>
        <a:latin typeface="Playfair Display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M CaseStudy">
  <a:themeElements>
    <a:clrScheme name="VM kolor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000"/>
      </a:accent1>
      <a:accent2>
        <a:srgbClr val="C00000"/>
      </a:accent2>
      <a:accent3>
        <a:srgbClr val="D8D8D8"/>
      </a:accent3>
      <a:accent4>
        <a:srgbClr val="FFDC6D"/>
      </a:accent4>
      <a:accent5>
        <a:srgbClr val="8D9DE3"/>
      </a:accent5>
      <a:accent6>
        <a:srgbClr val="435DD0"/>
      </a:accent6>
      <a:hlink>
        <a:srgbClr val="000000"/>
      </a:hlink>
      <a:folHlink>
        <a:srgbClr val="C00000"/>
      </a:folHlink>
    </a:clrScheme>
    <a:fontScheme name="Niestandardowy 1">
      <a:majorFont>
        <a:latin typeface="Playfair Display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M przerywnik">
  <a:themeElements>
    <a:clrScheme name="VM kolor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000"/>
      </a:accent1>
      <a:accent2>
        <a:srgbClr val="C00000"/>
      </a:accent2>
      <a:accent3>
        <a:srgbClr val="D8D8D8"/>
      </a:accent3>
      <a:accent4>
        <a:srgbClr val="FFDC6D"/>
      </a:accent4>
      <a:accent5>
        <a:srgbClr val="8D9DE3"/>
      </a:accent5>
      <a:accent6>
        <a:srgbClr val="435DD0"/>
      </a:accent6>
      <a:hlink>
        <a:srgbClr val="000000"/>
      </a:hlink>
      <a:folHlink>
        <a:srgbClr val="C00000"/>
      </a:folHlink>
    </a:clrScheme>
    <a:fontScheme name="Niestandardowy 1">
      <a:majorFont>
        <a:latin typeface="Playfair Display"/>
        <a:ea typeface=""/>
        <a:cs typeface=""/>
      </a:majorFont>
      <a:minorFont>
        <a:latin typeface="Albert San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M_koncowe_slajdy">
  <a:themeElements>
    <a:clrScheme name="VM kolor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C000"/>
      </a:accent1>
      <a:accent2>
        <a:srgbClr val="C00000"/>
      </a:accent2>
      <a:accent3>
        <a:srgbClr val="D8D8D8"/>
      </a:accent3>
      <a:accent4>
        <a:srgbClr val="FFDC6D"/>
      </a:accent4>
      <a:accent5>
        <a:srgbClr val="8D9DE3"/>
      </a:accent5>
      <a:accent6>
        <a:srgbClr val="435DD0"/>
      </a:accent6>
      <a:hlink>
        <a:srgbClr val="000000"/>
      </a:hlink>
      <a:folHlink>
        <a:srgbClr val="C00000"/>
      </a:folHlink>
    </a:clrScheme>
    <a:fontScheme name="Niestandardowy 1">
      <a:majorFont>
        <a:latin typeface="Playfair Display"/>
        <a:ea typeface=""/>
        <a:cs typeface=""/>
      </a:majorFont>
      <a:minorFont>
        <a:latin typeface="Albert San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7123a8-f9c9-489f-9df0-10396e730155">
      <UserInfo>
        <DisplayName>Agata Sierżęga</DisplayName>
        <AccountId>227</AccountId>
        <AccountType/>
      </UserInfo>
    </SharedWithUsers>
    <lcf76f155ced4ddcb4097134ff3c332f xmlns="40955cff-2790-4f79-a9d7-4f61950282da">
      <Terms xmlns="http://schemas.microsoft.com/office/infopath/2007/PartnerControls"/>
    </lcf76f155ced4ddcb4097134ff3c332f>
    <TaxCatchAll xmlns="5b7123a8-f9c9-489f-9df0-10396e73015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7C96EE53316448A83D162E9349FF8E" ma:contentTypeVersion="16" ma:contentTypeDescription="Utwórz nowy dokument." ma:contentTypeScope="" ma:versionID="51dd7cd432a8f28dfbcf4e8c6bd9cd4c">
  <xsd:schema xmlns:xsd="http://www.w3.org/2001/XMLSchema" xmlns:xs="http://www.w3.org/2001/XMLSchema" xmlns:p="http://schemas.microsoft.com/office/2006/metadata/properties" xmlns:ns2="40955cff-2790-4f79-a9d7-4f61950282da" xmlns:ns3="5b7123a8-f9c9-489f-9df0-10396e730155" targetNamespace="http://schemas.microsoft.com/office/2006/metadata/properties" ma:root="true" ma:fieldsID="be12520610c5af2285a4b2736e21c6c5" ns2:_="" ns3:_="">
    <xsd:import namespace="40955cff-2790-4f79-a9d7-4f61950282da"/>
    <xsd:import namespace="5b7123a8-f9c9-489f-9df0-10396e7301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955cff-2790-4f79-a9d7-4f61950282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Tagi obrazów" ma:readOnly="false" ma:fieldId="{5cf76f15-5ced-4ddc-b409-7134ff3c332f}" ma:taxonomyMulti="true" ma:sspId="ed6f6997-2fdb-4834-9d9b-fae595c763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7123a8-f9c9-489f-9df0-10396e73015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8983349-74bc-480a-a383-289be8dd1403}" ma:internalName="TaxCatchAll" ma:showField="CatchAllData" ma:web="5b7123a8-f9c9-489f-9df0-10396e7301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D1625A-4424-4F5D-BFAA-4F5959FFE272}">
  <ds:schemaRefs>
    <ds:schemaRef ds:uri="http://schemas.microsoft.com/office/2006/metadata/properties"/>
    <ds:schemaRef ds:uri="http://schemas.microsoft.com/office/infopath/2007/PartnerControls"/>
    <ds:schemaRef ds:uri="5b7123a8-f9c9-489f-9df0-10396e730155"/>
    <ds:schemaRef ds:uri="40955cff-2790-4f79-a9d7-4f61950282da"/>
  </ds:schemaRefs>
</ds:datastoreItem>
</file>

<file path=customXml/itemProps2.xml><?xml version="1.0" encoding="utf-8"?>
<ds:datastoreItem xmlns:ds="http://schemas.openxmlformats.org/officeDocument/2006/customXml" ds:itemID="{FBBED291-5AC7-4C94-8349-9402A78BB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FA10E1-BDEE-46E3-843F-572D2B6347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955cff-2790-4f79-a9d7-4f61950282da"/>
    <ds:schemaRef ds:uri="5b7123a8-f9c9-489f-9df0-10396e7301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Words>2382</Words>
  <Application>Microsoft Office PowerPoint</Application>
  <PresentationFormat>Custom</PresentationFormat>
  <Paragraphs>344</Paragraphs>
  <Slides>24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VM tytułowa</vt:lpstr>
      <vt:lpstr>VM treść</vt:lpstr>
      <vt:lpstr>VM CaseStudy</vt:lpstr>
      <vt:lpstr>VM przerywnik</vt:lpstr>
      <vt:lpstr>VM_koncowe_slajdy</vt:lpstr>
      <vt:lpstr>Wprowadzenie do statycznej analizy kodu przy użyciu SonarQube</vt:lpstr>
      <vt:lpstr>Damian Gadecki</vt:lpstr>
      <vt:lpstr>Statyczna analiza kodu</vt:lpstr>
      <vt:lpstr>Statyczna analiza kodu</vt:lpstr>
      <vt:lpstr>Czego dotyczy statyczna analiza kodu?</vt:lpstr>
      <vt:lpstr>Czego dotyczy statyczna analiza kodu?</vt:lpstr>
      <vt:lpstr>Czego dotyczy statyczna analiza kodu?</vt:lpstr>
      <vt:lpstr>Czego dotyczy statyczna analiza kodu?</vt:lpstr>
      <vt:lpstr>Czego dotyczy statyczna analiza kodu?</vt:lpstr>
      <vt:lpstr>Czego dotyczy statyczna analiza kodu?</vt:lpstr>
      <vt:lpstr>Czego dotyczy statyczna analiza kodu?</vt:lpstr>
      <vt:lpstr>Czego dotyczy statyczna analiza kodu?</vt:lpstr>
      <vt:lpstr>Jakie są zalet statycznej analizy kodu?</vt:lpstr>
      <vt:lpstr>Jakie są zalet statycznej analizy kodu?</vt:lpstr>
      <vt:lpstr>Jakie są zalet statycznej analizy kodu?</vt:lpstr>
      <vt:lpstr>Jakie są zalet statycznej analizy kodu?</vt:lpstr>
      <vt:lpstr>Jakie są zalet statycznej analizy kodu?</vt:lpstr>
      <vt:lpstr>Jakie są zalet statycznej analizy kodu?</vt:lpstr>
      <vt:lpstr>SonarQube</vt:lpstr>
      <vt:lpstr>SonarQube - wymagania</vt:lpstr>
      <vt:lpstr>SonarQube – wymagania (ver. 9.4)</vt:lpstr>
      <vt:lpstr>Let's dive into code</vt:lpstr>
      <vt:lpstr>Q &amp; A</vt:lpstr>
      <vt:lpstr>Dziękuję za uwagę.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richtige  IT-Partner mit elständischer  Unternehmen</dc:title>
  <dc:creator>Justyna Tarkowska</dc:creator>
  <cp:lastModifiedBy>Justyna Tarkowska</cp:lastModifiedBy>
  <cp:revision>1007</cp:revision>
  <dcterms:created xsi:type="dcterms:W3CDTF">2022-07-07T06:46:06Z</dcterms:created>
  <dcterms:modified xsi:type="dcterms:W3CDTF">2022-11-17T12:59:37Z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2022-07-07T00:00:00Z</vt:filetime>
  </property>
  <property fmtid="{D5CDD505-2E9C-101B-9397-08002B2CF9AE}" pid="3" name="ContentTypeId">
    <vt:lpwstr>0x010100787C96EE53316448A83D162E9349FF8E</vt:lpwstr>
  </property>
</Properties>
</file>